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4" r:id="rId2"/>
  </p:sldIdLst>
  <p:sldSz cx="8001000" cy="11315700"/>
  <p:notesSz cx="6808788" cy="9940925"/>
  <p:defaultTextStyle>
    <a:defPPr>
      <a:defRPr lang="fi-FI"/>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564">
          <p15:clr>
            <a:srgbClr val="A4A3A4"/>
          </p15:clr>
        </p15:guide>
        <p15:guide id="2" pos="2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FF00"/>
    <a:srgbClr val="00CC00"/>
    <a:srgbClr val="60A1D7"/>
    <a:srgbClr val="F89A45"/>
    <a:srgbClr val="00A59A"/>
    <a:srgbClr val="B892C3"/>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970" y="-360"/>
      </p:cViewPr>
      <p:guideLst>
        <p:guide orient="horz" pos="3564"/>
        <p:guide pos="25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29959" cy="460213"/>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lvl1pPr>
              <a:defRPr sz="1200"/>
            </a:lvl1pPr>
          </a:lstStyle>
          <a:p>
            <a:pPr>
              <a:defRPr/>
            </a:pPr>
            <a:endParaRPr lang="fi-FI"/>
          </a:p>
        </p:txBody>
      </p:sp>
      <p:sp>
        <p:nvSpPr>
          <p:cNvPr id="21507" name="Rectangle 3"/>
          <p:cNvSpPr>
            <a:spLocks noGrp="1" noChangeArrowheads="1"/>
          </p:cNvSpPr>
          <p:nvPr>
            <p:ph type="dt" sz="quarter" idx="1"/>
          </p:nvPr>
        </p:nvSpPr>
        <p:spPr bwMode="auto">
          <a:xfrm>
            <a:off x="3853184" y="0"/>
            <a:ext cx="2929959" cy="460213"/>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lvl1pPr algn="r">
              <a:defRPr sz="1200"/>
            </a:lvl1pPr>
          </a:lstStyle>
          <a:p>
            <a:pPr>
              <a:defRPr/>
            </a:pPr>
            <a:endParaRPr lang="fi-FI"/>
          </a:p>
        </p:txBody>
      </p:sp>
      <p:sp>
        <p:nvSpPr>
          <p:cNvPr id="21508" name="Rectangle 4"/>
          <p:cNvSpPr>
            <a:spLocks noGrp="1" noChangeArrowheads="1"/>
          </p:cNvSpPr>
          <p:nvPr>
            <p:ph type="ftr" sz="quarter" idx="2"/>
          </p:nvPr>
        </p:nvSpPr>
        <p:spPr bwMode="auto">
          <a:xfrm>
            <a:off x="0" y="9453546"/>
            <a:ext cx="2929959" cy="460213"/>
          </a:xfrm>
          <a:prstGeom prst="rect">
            <a:avLst/>
          </a:prstGeom>
          <a:noFill/>
          <a:ln w="9525">
            <a:noFill/>
            <a:miter lim="800000"/>
            <a:headEnd/>
            <a:tailEnd/>
          </a:ln>
          <a:effectLst/>
        </p:spPr>
        <p:txBody>
          <a:bodyPr vert="horz" wrap="square" lIns="92328" tIns="46163" rIns="92328" bIns="46163" numCol="1" anchor="b" anchorCtr="0" compatLnSpc="1">
            <a:prstTxWarp prst="textNoShape">
              <a:avLst/>
            </a:prstTxWarp>
          </a:bodyPr>
          <a:lstStyle>
            <a:lvl1pPr>
              <a:defRPr sz="1200"/>
            </a:lvl1pPr>
          </a:lstStyle>
          <a:p>
            <a:pPr>
              <a:defRPr/>
            </a:pPr>
            <a:endParaRPr lang="fi-FI"/>
          </a:p>
        </p:txBody>
      </p:sp>
      <p:sp>
        <p:nvSpPr>
          <p:cNvPr id="21509" name="Rectangle 5"/>
          <p:cNvSpPr>
            <a:spLocks noGrp="1" noChangeArrowheads="1"/>
          </p:cNvSpPr>
          <p:nvPr>
            <p:ph type="sldNum" sz="quarter" idx="3"/>
          </p:nvPr>
        </p:nvSpPr>
        <p:spPr bwMode="auto">
          <a:xfrm>
            <a:off x="3853184" y="9453546"/>
            <a:ext cx="2929959" cy="460213"/>
          </a:xfrm>
          <a:prstGeom prst="rect">
            <a:avLst/>
          </a:prstGeom>
          <a:noFill/>
          <a:ln w="9525">
            <a:noFill/>
            <a:miter lim="800000"/>
            <a:headEnd/>
            <a:tailEnd/>
          </a:ln>
          <a:effectLst/>
        </p:spPr>
        <p:txBody>
          <a:bodyPr vert="horz" wrap="square" lIns="92328" tIns="46163" rIns="92328" bIns="46163" numCol="1" anchor="b" anchorCtr="0" compatLnSpc="1">
            <a:prstTxWarp prst="textNoShape">
              <a:avLst/>
            </a:prstTxWarp>
          </a:bodyPr>
          <a:lstStyle>
            <a:lvl1pPr algn="r">
              <a:defRPr sz="1200"/>
            </a:lvl1pPr>
          </a:lstStyle>
          <a:p>
            <a:pPr>
              <a:defRPr/>
            </a:pPr>
            <a:fld id="{18E53930-22CF-4E6B-A95D-39490904BB48}" type="slidenum">
              <a:rPr lang="fi-FI"/>
              <a:pPr>
                <a:defRPr/>
              </a:pPr>
              <a:t>‹#›</a:t>
            </a:fld>
            <a:endParaRPr lang="fi-F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50796" cy="495368"/>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lvl1pPr>
              <a:defRPr sz="1200"/>
            </a:lvl1pPr>
          </a:lstStyle>
          <a:p>
            <a:pPr>
              <a:defRPr/>
            </a:pPr>
            <a:endParaRPr lang="fi-FI"/>
          </a:p>
        </p:txBody>
      </p:sp>
      <p:sp>
        <p:nvSpPr>
          <p:cNvPr id="3075" name="Rectangle 3"/>
          <p:cNvSpPr>
            <a:spLocks noGrp="1" noChangeArrowheads="1"/>
          </p:cNvSpPr>
          <p:nvPr>
            <p:ph type="dt" idx="1"/>
          </p:nvPr>
        </p:nvSpPr>
        <p:spPr bwMode="auto">
          <a:xfrm>
            <a:off x="3857994" y="1"/>
            <a:ext cx="2950795" cy="495368"/>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lvl1pPr algn="r">
              <a:defRPr sz="1200"/>
            </a:lvl1pPr>
          </a:lstStyle>
          <a:p>
            <a:pPr>
              <a:defRPr/>
            </a:pPr>
            <a:endParaRPr lang="fi-FI"/>
          </a:p>
        </p:txBody>
      </p:sp>
      <p:sp>
        <p:nvSpPr>
          <p:cNvPr id="3076" name="Rectangle 4"/>
          <p:cNvSpPr>
            <a:spLocks noGrp="1" noRot="1" noChangeAspect="1" noChangeArrowheads="1" noTextEdit="1"/>
          </p:cNvSpPr>
          <p:nvPr>
            <p:ph type="sldImg" idx="2"/>
          </p:nvPr>
        </p:nvSpPr>
        <p:spPr bwMode="auto">
          <a:xfrm>
            <a:off x="2087563" y="746125"/>
            <a:ext cx="2635250" cy="37258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7198" y="4720381"/>
            <a:ext cx="4994393" cy="4474295"/>
          </a:xfrm>
          <a:prstGeom prst="rect">
            <a:avLst/>
          </a:prstGeom>
          <a:noFill/>
          <a:ln w="9525">
            <a:noFill/>
            <a:miter lim="800000"/>
            <a:headEnd/>
            <a:tailEnd/>
          </a:ln>
          <a:effectLst/>
        </p:spPr>
        <p:txBody>
          <a:bodyPr vert="horz" wrap="square" lIns="92328" tIns="46163" rIns="92328" bIns="46163" numCol="1" anchor="t" anchorCtr="0" compatLnSpc="1">
            <a:prstTxWarp prst="textNoShape">
              <a:avLst/>
            </a:prstTxWarp>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3078" name="Rectangle 6"/>
          <p:cNvSpPr>
            <a:spLocks noGrp="1" noChangeArrowheads="1"/>
          </p:cNvSpPr>
          <p:nvPr>
            <p:ph type="ftr" sz="quarter" idx="4"/>
          </p:nvPr>
        </p:nvSpPr>
        <p:spPr bwMode="auto">
          <a:xfrm>
            <a:off x="0" y="9445557"/>
            <a:ext cx="2950796" cy="495368"/>
          </a:xfrm>
          <a:prstGeom prst="rect">
            <a:avLst/>
          </a:prstGeom>
          <a:noFill/>
          <a:ln w="9525">
            <a:noFill/>
            <a:miter lim="800000"/>
            <a:headEnd/>
            <a:tailEnd/>
          </a:ln>
          <a:effectLst/>
        </p:spPr>
        <p:txBody>
          <a:bodyPr vert="horz" wrap="square" lIns="92328" tIns="46163" rIns="92328" bIns="46163" numCol="1" anchor="b" anchorCtr="0" compatLnSpc="1">
            <a:prstTxWarp prst="textNoShape">
              <a:avLst/>
            </a:prstTxWarp>
          </a:bodyPr>
          <a:lstStyle>
            <a:lvl1pPr>
              <a:defRPr sz="1200"/>
            </a:lvl1pPr>
          </a:lstStyle>
          <a:p>
            <a:pPr>
              <a:defRPr/>
            </a:pPr>
            <a:endParaRPr lang="fi-FI"/>
          </a:p>
        </p:txBody>
      </p:sp>
      <p:sp>
        <p:nvSpPr>
          <p:cNvPr id="3079" name="Rectangle 7"/>
          <p:cNvSpPr>
            <a:spLocks noGrp="1" noChangeArrowheads="1"/>
          </p:cNvSpPr>
          <p:nvPr>
            <p:ph type="sldNum" sz="quarter" idx="5"/>
          </p:nvPr>
        </p:nvSpPr>
        <p:spPr bwMode="auto">
          <a:xfrm>
            <a:off x="3857994" y="9445557"/>
            <a:ext cx="2950795" cy="495368"/>
          </a:xfrm>
          <a:prstGeom prst="rect">
            <a:avLst/>
          </a:prstGeom>
          <a:noFill/>
          <a:ln w="9525">
            <a:noFill/>
            <a:miter lim="800000"/>
            <a:headEnd/>
            <a:tailEnd/>
          </a:ln>
          <a:effectLst/>
        </p:spPr>
        <p:txBody>
          <a:bodyPr vert="horz" wrap="square" lIns="92328" tIns="46163" rIns="92328" bIns="46163" numCol="1" anchor="b" anchorCtr="0" compatLnSpc="1">
            <a:prstTxWarp prst="textNoShape">
              <a:avLst/>
            </a:prstTxWarp>
          </a:bodyPr>
          <a:lstStyle>
            <a:lvl1pPr algn="r">
              <a:defRPr sz="1200"/>
            </a:lvl1pPr>
          </a:lstStyle>
          <a:p>
            <a:pPr>
              <a:defRPr/>
            </a:pPr>
            <a:fld id="{0FE220F8-4219-4522-B2CA-BB3B7A995504}"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00075" y="3514725"/>
            <a:ext cx="6800850" cy="2425700"/>
          </a:xfrm>
        </p:spPr>
        <p:txBody>
          <a:bodyPr/>
          <a:lstStyle/>
          <a:p>
            <a:r>
              <a:rPr lang="fi-FI"/>
              <a:t>Muokkaa perustyyl. napsautt.</a:t>
            </a:r>
          </a:p>
        </p:txBody>
      </p:sp>
      <p:sp>
        <p:nvSpPr>
          <p:cNvPr id="3" name="Alaotsikko 2"/>
          <p:cNvSpPr>
            <a:spLocks noGrp="1"/>
          </p:cNvSpPr>
          <p:nvPr>
            <p:ph type="subTitle" idx="1"/>
          </p:nvPr>
        </p:nvSpPr>
        <p:spPr>
          <a:xfrm>
            <a:off x="1200150" y="6411913"/>
            <a:ext cx="5600700" cy="28924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9D2C8297-563F-409E-9B55-56D758746F5E}" type="slidenum">
              <a:rPr lang="fi-FI"/>
              <a:pPr>
                <a:defRPr/>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BE086D05-A39C-4F78-9F5A-CC821666E724}" type="slidenum">
              <a:rPr lang="fi-FI"/>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5700713" y="1006475"/>
            <a:ext cx="1700212" cy="90519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00075" y="1006475"/>
            <a:ext cx="4948238" cy="90519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43F95FA4-0062-4636-BB44-818BAB482CDB}"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9142E661-9695-4A86-9465-90197A5300D4}"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631825" y="7270750"/>
            <a:ext cx="6800850" cy="2247900"/>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631825" y="4795838"/>
            <a:ext cx="6800850" cy="24749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02F3F07E-FFAF-4886-8FCF-79D5ED81B461}"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00075" y="3268663"/>
            <a:ext cx="332422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076700" y="3268663"/>
            <a:ext cx="332422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9A2C5276-0EE6-487A-A78F-6D33AEB9DBCD}"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00050" y="452438"/>
            <a:ext cx="7200900" cy="188595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00050" y="2533650"/>
            <a:ext cx="3535363" cy="1055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00050" y="3589338"/>
            <a:ext cx="3535363" cy="651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064000" y="2533650"/>
            <a:ext cx="3536950" cy="1055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064000" y="3589338"/>
            <a:ext cx="3536950" cy="651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64D4EEC6-DA58-45A3-BE61-E220A8B4F02B}"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A2FD0A99-87B7-4DB3-A09D-BC1A82BE1CBD}"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12F9147C-6CC9-4DBC-A032-C83FBA0EEA8D}"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00050" y="450850"/>
            <a:ext cx="2632075" cy="191770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128963" y="450850"/>
            <a:ext cx="4471987" cy="9656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00050" y="2368550"/>
            <a:ext cx="2632075" cy="7739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8FC8AB3E-EF65-4029-B88F-E6FEDEA5EAE7}"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568450" y="7921625"/>
            <a:ext cx="4800600" cy="9350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568450" y="1011238"/>
            <a:ext cx="4800600" cy="6789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568450" y="8856663"/>
            <a:ext cx="4800600" cy="1327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32BCD5CF-7611-4F68-B95F-F77EB4A184D7}"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1006475"/>
            <a:ext cx="6800850" cy="1885950"/>
          </a:xfrm>
          <a:prstGeom prst="rect">
            <a:avLst/>
          </a:prstGeom>
          <a:noFill/>
          <a:ln w="9525">
            <a:noFill/>
            <a:miter lim="800000"/>
            <a:headEnd/>
            <a:tailEnd/>
          </a:ln>
        </p:spPr>
        <p:txBody>
          <a:bodyPr vert="horz" wrap="square" lIns="110377" tIns="55189" rIns="110377" bIns="55189" numCol="1" anchor="ctr" anchorCtr="0" compatLnSpc="1">
            <a:prstTxWarp prst="textNoShape">
              <a:avLst/>
            </a:prstTxWarp>
          </a:bodyPr>
          <a:lstStyle/>
          <a:p>
            <a:pPr lvl="0"/>
            <a:r>
              <a:rPr lang="fi-FI"/>
              <a:t>Muokkaa otsikon perustyyliä napsauttamalla</a:t>
            </a:r>
          </a:p>
        </p:txBody>
      </p:sp>
      <p:sp>
        <p:nvSpPr>
          <p:cNvPr id="1027" name="Rectangle 3"/>
          <p:cNvSpPr>
            <a:spLocks noGrp="1" noChangeArrowheads="1"/>
          </p:cNvSpPr>
          <p:nvPr>
            <p:ph type="body" idx="1"/>
          </p:nvPr>
        </p:nvSpPr>
        <p:spPr bwMode="auto">
          <a:xfrm>
            <a:off x="600075" y="3268663"/>
            <a:ext cx="6800850" cy="6789737"/>
          </a:xfrm>
          <a:prstGeom prst="rect">
            <a:avLst/>
          </a:prstGeom>
          <a:noFill/>
          <a:ln w="9525">
            <a:noFill/>
            <a:miter lim="800000"/>
            <a:headEnd/>
            <a:tailEnd/>
          </a:ln>
        </p:spPr>
        <p:txBody>
          <a:bodyPr vert="horz" wrap="square" lIns="110377" tIns="55189" rIns="110377" bIns="55189"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028" name="Rectangle 4"/>
          <p:cNvSpPr>
            <a:spLocks noGrp="1" noChangeArrowheads="1"/>
          </p:cNvSpPr>
          <p:nvPr>
            <p:ph type="dt" sz="half" idx="2"/>
          </p:nvPr>
        </p:nvSpPr>
        <p:spPr bwMode="auto">
          <a:xfrm>
            <a:off x="600075" y="10309225"/>
            <a:ext cx="1666875"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defRPr sz="1700"/>
            </a:lvl1pPr>
          </a:lstStyle>
          <a:p>
            <a:pPr>
              <a:defRPr/>
            </a:pPr>
            <a:endParaRPr lang="fi-FI"/>
          </a:p>
        </p:txBody>
      </p:sp>
      <p:sp>
        <p:nvSpPr>
          <p:cNvPr id="1029" name="Rectangle 5"/>
          <p:cNvSpPr>
            <a:spLocks noGrp="1" noChangeArrowheads="1"/>
          </p:cNvSpPr>
          <p:nvPr>
            <p:ph type="ftr" sz="quarter" idx="3"/>
          </p:nvPr>
        </p:nvSpPr>
        <p:spPr bwMode="auto">
          <a:xfrm>
            <a:off x="2733675" y="10309225"/>
            <a:ext cx="2533650"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lgn="ctr">
              <a:defRPr sz="1700"/>
            </a:lvl1pPr>
          </a:lstStyle>
          <a:p>
            <a:pPr>
              <a:defRPr/>
            </a:pPr>
            <a:endParaRPr lang="fi-FI"/>
          </a:p>
        </p:txBody>
      </p:sp>
      <p:sp>
        <p:nvSpPr>
          <p:cNvPr id="1030" name="Rectangle 6"/>
          <p:cNvSpPr>
            <a:spLocks noGrp="1" noChangeArrowheads="1"/>
          </p:cNvSpPr>
          <p:nvPr>
            <p:ph type="sldNum" sz="quarter" idx="4"/>
          </p:nvPr>
        </p:nvSpPr>
        <p:spPr bwMode="auto">
          <a:xfrm>
            <a:off x="5734050" y="10309225"/>
            <a:ext cx="1666875" cy="755650"/>
          </a:xfrm>
          <a:prstGeom prst="rect">
            <a:avLst/>
          </a:prstGeom>
          <a:noFill/>
          <a:ln w="9525">
            <a:noFill/>
            <a:miter lim="800000"/>
            <a:headEnd/>
            <a:tailEnd/>
          </a:ln>
          <a:effectLst/>
        </p:spPr>
        <p:txBody>
          <a:bodyPr vert="horz" wrap="square" lIns="110377" tIns="55189" rIns="110377" bIns="55189" numCol="1" anchor="t" anchorCtr="0" compatLnSpc="1">
            <a:prstTxWarp prst="textNoShape">
              <a:avLst/>
            </a:prstTxWarp>
          </a:bodyPr>
          <a:lstStyle>
            <a:lvl1pPr algn="r">
              <a:defRPr sz="1700"/>
            </a:lvl1pPr>
          </a:lstStyle>
          <a:p>
            <a:pPr>
              <a:defRPr/>
            </a:pPr>
            <a:fld id="{10B5791A-7621-471A-BB4D-BCDDCC20AADC}"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03313" rtl="0" eaLnBrk="0" fontAlgn="base" hangingPunct="0">
        <a:spcBef>
          <a:spcPct val="0"/>
        </a:spcBef>
        <a:spcAft>
          <a:spcPct val="0"/>
        </a:spcAft>
        <a:defRPr sz="5300">
          <a:solidFill>
            <a:schemeClr val="tx2"/>
          </a:solidFill>
          <a:latin typeface="+mj-lt"/>
          <a:ea typeface="+mj-ea"/>
          <a:cs typeface="+mj-cs"/>
        </a:defRPr>
      </a:lvl1pPr>
      <a:lvl2pPr algn="ctr" defTabSz="1103313" rtl="0" eaLnBrk="0" fontAlgn="base" hangingPunct="0">
        <a:spcBef>
          <a:spcPct val="0"/>
        </a:spcBef>
        <a:spcAft>
          <a:spcPct val="0"/>
        </a:spcAft>
        <a:defRPr sz="5300">
          <a:solidFill>
            <a:schemeClr val="tx2"/>
          </a:solidFill>
          <a:latin typeface="Times New Roman" pitchFamily="18" charset="0"/>
        </a:defRPr>
      </a:lvl2pPr>
      <a:lvl3pPr algn="ctr" defTabSz="1103313" rtl="0" eaLnBrk="0" fontAlgn="base" hangingPunct="0">
        <a:spcBef>
          <a:spcPct val="0"/>
        </a:spcBef>
        <a:spcAft>
          <a:spcPct val="0"/>
        </a:spcAft>
        <a:defRPr sz="5300">
          <a:solidFill>
            <a:schemeClr val="tx2"/>
          </a:solidFill>
          <a:latin typeface="Times New Roman" pitchFamily="18" charset="0"/>
        </a:defRPr>
      </a:lvl3pPr>
      <a:lvl4pPr algn="ctr" defTabSz="1103313" rtl="0" eaLnBrk="0" fontAlgn="base" hangingPunct="0">
        <a:spcBef>
          <a:spcPct val="0"/>
        </a:spcBef>
        <a:spcAft>
          <a:spcPct val="0"/>
        </a:spcAft>
        <a:defRPr sz="5300">
          <a:solidFill>
            <a:schemeClr val="tx2"/>
          </a:solidFill>
          <a:latin typeface="Times New Roman" pitchFamily="18" charset="0"/>
        </a:defRPr>
      </a:lvl4pPr>
      <a:lvl5pPr algn="ctr" defTabSz="1103313" rtl="0" eaLnBrk="0" fontAlgn="base" hangingPunct="0">
        <a:spcBef>
          <a:spcPct val="0"/>
        </a:spcBef>
        <a:spcAft>
          <a:spcPct val="0"/>
        </a:spcAft>
        <a:defRPr sz="5300">
          <a:solidFill>
            <a:schemeClr val="tx2"/>
          </a:solidFill>
          <a:latin typeface="Times New Roman" pitchFamily="18" charset="0"/>
        </a:defRPr>
      </a:lvl5pPr>
      <a:lvl6pPr marL="457200" algn="ctr" defTabSz="1103313" rtl="0" eaLnBrk="0" fontAlgn="base" hangingPunct="0">
        <a:spcBef>
          <a:spcPct val="0"/>
        </a:spcBef>
        <a:spcAft>
          <a:spcPct val="0"/>
        </a:spcAft>
        <a:defRPr sz="5300">
          <a:solidFill>
            <a:schemeClr val="tx2"/>
          </a:solidFill>
          <a:latin typeface="Times New Roman" pitchFamily="18" charset="0"/>
        </a:defRPr>
      </a:lvl6pPr>
      <a:lvl7pPr marL="914400" algn="ctr" defTabSz="1103313" rtl="0" eaLnBrk="0" fontAlgn="base" hangingPunct="0">
        <a:spcBef>
          <a:spcPct val="0"/>
        </a:spcBef>
        <a:spcAft>
          <a:spcPct val="0"/>
        </a:spcAft>
        <a:defRPr sz="5300">
          <a:solidFill>
            <a:schemeClr val="tx2"/>
          </a:solidFill>
          <a:latin typeface="Times New Roman" pitchFamily="18" charset="0"/>
        </a:defRPr>
      </a:lvl7pPr>
      <a:lvl8pPr marL="1371600" algn="ctr" defTabSz="1103313" rtl="0" eaLnBrk="0" fontAlgn="base" hangingPunct="0">
        <a:spcBef>
          <a:spcPct val="0"/>
        </a:spcBef>
        <a:spcAft>
          <a:spcPct val="0"/>
        </a:spcAft>
        <a:defRPr sz="5300">
          <a:solidFill>
            <a:schemeClr val="tx2"/>
          </a:solidFill>
          <a:latin typeface="Times New Roman" pitchFamily="18" charset="0"/>
        </a:defRPr>
      </a:lvl8pPr>
      <a:lvl9pPr marL="1828800" algn="ctr" defTabSz="1103313" rtl="0" eaLnBrk="0" fontAlgn="base" hangingPunct="0">
        <a:spcBef>
          <a:spcPct val="0"/>
        </a:spcBef>
        <a:spcAft>
          <a:spcPct val="0"/>
        </a:spcAft>
        <a:defRPr sz="5300">
          <a:solidFill>
            <a:schemeClr val="tx2"/>
          </a:solidFill>
          <a:latin typeface="Times New Roman" pitchFamily="18" charset="0"/>
        </a:defRPr>
      </a:lvl9pPr>
    </p:titleStyle>
    <p:bodyStyle>
      <a:lvl1pPr marL="414338" indent="-414338" algn="l" defTabSz="1103313" rtl="0" eaLnBrk="0" fontAlgn="base" hangingPunct="0">
        <a:spcBef>
          <a:spcPct val="20000"/>
        </a:spcBef>
        <a:spcAft>
          <a:spcPct val="0"/>
        </a:spcAft>
        <a:buChar char="•"/>
        <a:defRPr sz="3900">
          <a:solidFill>
            <a:schemeClr val="tx1"/>
          </a:solidFill>
          <a:latin typeface="+mn-lt"/>
          <a:ea typeface="+mn-ea"/>
          <a:cs typeface="+mn-cs"/>
        </a:defRPr>
      </a:lvl1pPr>
      <a:lvl2pPr marL="896938" indent="-344488" algn="l" defTabSz="1103313" rtl="0" eaLnBrk="0" fontAlgn="base" hangingPunct="0">
        <a:spcBef>
          <a:spcPct val="20000"/>
        </a:spcBef>
        <a:spcAft>
          <a:spcPct val="0"/>
        </a:spcAft>
        <a:buChar char="–"/>
        <a:defRPr sz="3400">
          <a:solidFill>
            <a:schemeClr val="tx1"/>
          </a:solidFill>
          <a:latin typeface="+mn-lt"/>
        </a:defRPr>
      </a:lvl2pPr>
      <a:lvl3pPr marL="1379538" indent="-276225" algn="l" defTabSz="1103313" rtl="0" eaLnBrk="0" fontAlgn="base" hangingPunct="0">
        <a:spcBef>
          <a:spcPct val="20000"/>
        </a:spcBef>
        <a:spcAft>
          <a:spcPct val="0"/>
        </a:spcAft>
        <a:buChar char="•"/>
        <a:defRPr sz="2900">
          <a:solidFill>
            <a:schemeClr val="tx1"/>
          </a:solidFill>
          <a:latin typeface="+mn-lt"/>
        </a:defRPr>
      </a:lvl3pPr>
      <a:lvl4pPr marL="1931988" indent="-276225" algn="l" defTabSz="1103313" rtl="0" eaLnBrk="0" fontAlgn="base" hangingPunct="0">
        <a:spcBef>
          <a:spcPct val="20000"/>
        </a:spcBef>
        <a:spcAft>
          <a:spcPct val="0"/>
        </a:spcAft>
        <a:buChar char="–"/>
        <a:defRPr sz="2400">
          <a:solidFill>
            <a:schemeClr val="tx1"/>
          </a:solidFill>
          <a:latin typeface="+mn-lt"/>
        </a:defRPr>
      </a:lvl4pPr>
      <a:lvl5pPr marL="2482850" indent="-274638" algn="l" defTabSz="1103313" rtl="0" eaLnBrk="0" fontAlgn="base" hangingPunct="0">
        <a:spcBef>
          <a:spcPct val="20000"/>
        </a:spcBef>
        <a:spcAft>
          <a:spcPct val="0"/>
        </a:spcAft>
        <a:buChar char="»"/>
        <a:defRPr sz="2400">
          <a:solidFill>
            <a:schemeClr val="tx1"/>
          </a:solidFill>
          <a:latin typeface="+mn-lt"/>
        </a:defRPr>
      </a:lvl5pPr>
      <a:lvl6pPr marL="2940050" indent="-274638" algn="l" defTabSz="1103313" rtl="0" eaLnBrk="0" fontAlgn="base" hangingPunct="0">
        <a:spcBef>
          <a:spcPct val="20000"/>
        </a:spcBef>
        <a:spcAft>
          <a:spcPct val="0"/>
        </a:spcAft>
        <a:buChar char="»"/>
        <a:defRPr sz="2400">
          <a:solidFill>
            <a:schemeClr val="tx1"/>
          </a:solidFill>
          <a:latin typeface="+mn-lt"/>
        </a:defRPr>
      </a:lvl6pPr>
      <a:lvl7pPr marL="3397250" indent="-274638" algn="l" defTabSz="1103313" rtl="0" eaLnBrk="0" fontAlgn="base" hangingPunct="0">
        <a:spcBef>
          <a:spcPct val="20000"/>
        </a:spcBef>
        <a:spcAft>
          <a:spcPct val="0"/>
        </a:spcAft>
        <a:buChar char="»"/>
        <a:defRPr sz="2400">
          <a:solidFill>
            <a:schemeClr val="tx1"/>
          </a:solidFill>
          <a:latin typeface="+mn-lt"/>
        </a:defRPr>
      </a:lvl7pPr>
      <a:lvl8pPr marL="3854450" indent="-274638" algn="l" defTabSz="1103313" rtl="0" eaLnBrk="0" fontAlgn="base" hangingPunct="0">
        <a:spcBef>
          <a:spcPct val="20000"/>
        </a:spcBef>
        <a:spcAft>
          <a:spcPct val="0"/>
        </a:spcAft>
        <a:buChar char="»"/>
        <a:defRPr sz="2400">
          <a:solidFill>
            <a:schemeClr val="tx1"/>
          </a:solidFill>
          <a:latin typeface="+mn-lt"/>
        </a:defRPr>
      </a:lvl8pPr>
      <a:lvl9pPr marL="4311650" indent="-274638" algn="l" defTabSz="1103313" rtl="0" eaLnBrk="0" fontAlgn="base" hangingPunct="0">
        <a:spcBef>
          <a:spcPct val="20000"/>
        </a:spcBef>
        <a:spcAft>
          <a:spcPct val="0"/>
        </a:spcAft>
        <a:buChar char="»"/>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nja.ahonen@kuurosokeat.fi" TargetMode="External"/><Relationship Id="rId2" Type="http://schemas.openxmlformats.org/officeDocument/2006/relationships/hyperlink" Target="mailto:heli.virintie@kuurosokeat.fi" TargetMode="External"/><Relationship Id="rId1" Type="http://schemas.openxmlformats.org/officeDocument/2006/relationships/slideLayout" Target="../slideLayouts/slideLayout7.xml"/><Relationship Id="rId6" Type="http://schemas.openxmlformats.org/officeDocument/2006/relationships/image" Target="../media/image3.tiff"/><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029"/>
          <p:cNvSpPr txBox="1">
            <a:spLocks noChangeArrowheads="1"/>
          </p:cNvSpPr>
          <p:nvPr/>
        </p:nvSpPr>
        <p:spPr bwMode="auto">
          <a:xfrm>
            <a:off x="4102100" y="2957513"/>
            <a:ext cx="222250" cy="552450"/>
          </a:xfrm>
          <a:prstGeom prst="rect">
            <a:avLst/>
          </a:prstGeom>
          <a:noFill/>
          <a:ln w="9525">
            <a:noFill/>
            <a:miter lim="800000"/>
            <a:headEnd/>
            <a:tailEnd/>
          </a:ln>
        </p:spPr>
        <p:txBody>
          <a:bodyPr wrap="none" lIns="110377" tIns="55189" rIns="110377" bIns="55189">
            <a:spAutoFit/>
          </a:bodyPr>
          <a:lstStyle/>
          <a:p>
            <a:pPr defTabSz="1103313"/>
            <a:endParaRPr lang="fi-FI" sz="2900"/>
          </a:p>
        </p:txBody>
      </p:sp>
      <p:sp>
        <p:nvSpPr>
          <p:cNvPr id="2051" name="Rectangle 1042"/>
          <p:cNvSpPr>
            <a:spLocks noChangeArrowheads="1"/>
          </p:cNvSpPr>
          <p:nvPr/>
        </p:nvSpPr>
        <p:spPr bwMode="auto">
          <a:xfrm>
            <a:off x="-762000" y="0"/>
            <a:ext cx="1143000" cy="11315700"/>
          </a:xfrm>
          <a:prstGeom prst="rect">
            <a:avLst/>
          </a:prstGeom>
          <a:solidFill>
            <a:schemeClr val="bg1"/>
          </a:solidFill>
          <a:ln w="9525">
            <a:noFill/>
            <a:miter lim="800000"/>
            <a:headEnd/>
            <a:tailEnd/>
          </a:ln>
        </p:spPr>
        <p:txBody>
          <a:bodyPr wrap="none" anchor="ctr"/>
          <a:lstStyle/>
          <a:p>
            <a:endParaRPr lang="fi-FI"/>
          </a:p>
        </p:txBody>
      </p:sp>
      <p:sp>
        <p:nvSpPr>
          <p:cNvPr id="2052" name="Text Box 1047"/>
          <p:cNvSpPr txBox="1">
            <a:spLocks noChangeArrowheads="1"/>
          </p:cNvSpPr>
          <p:nvPr/>
        </p:nvSpPr>
        <p:spPr bwMode="auto">
          <a:xfrm>
            <a:off x="1552575" y="1336675"/>
            <a:ext cx="6048375" cy="6924973"/>
          </a:xfrm>
          <a:prstGeom prst="rect">
            <a:avLst/>
          </a:prstGeom>
          <a:noFill/>
          <a:ln w="9525">
            <a:noFill/>
            <a:miter lim="800000"/>
            <a:headEnd/>
            <a:tailEnd/>
          </a:ln>
        </p:spPr>
        <p:txBody>
          <a:bodyPr>
            <a:spAutoFit/>
          </a:bodyPr>
          <a:lstStyle/>
          <a:p>
            <a:endParaRPr lang="fi-FI" sz="1200" dirty="0">
              <a:latin typeface="Arial" charset="0"/>
              <a:cs typeface="Arial" charset="0"/>
            </a:endParaRPr>
          </a:p>
          <a:p>
            <a:r>
              <a:rPr lang="fi-FI" sz="1200" dirty="0">
                <a:latin typeface="Arial" charset="0"/>
                <a:cs typeface="Arial" charset="0"/>
              </a:rPr>
              <a:t>Kotipolku tarjoaa viittomakielistä kotipalvelua pirkanmaalaisille kuuroille ja kuulo- ja/tai kuulonäkövammaisille  asiakkaille heidän asuin- ja toimintaympäristöissään. Palvelussa huomioidaan asiakkaiden elämäntilanne, aistirajoitteet ja yksilöllinen kommunikaatio.</a:t>
            </a:r>
          </a:p>
          <a:p>
            <a:r>
              <a:rPr lang="fi-FI" sz="1200" dirty="0">
                <a:latin typeface="Arial" charset="0"/>
                <a:cs typeface="Arial" charset="0"/>
              </a:rPr>
              <a:t> </a:t>
            </a:r>
          </a:p>
          <a:p>
            <a:r>
              <a:rPr lang="fi-FI" sz="1200" b="1" dirty="0">
                <a:latin typeface="Arial" charset="0"/>
                <a:cs typeface="Arial" charset="0"/>
              </a:rPr>
              <a:t>Palvelumuodot</a:t>
            </a:r>
          </a:p>
          <a:p>
            <a:r>
              <a:rPr lang="fi-FI" sz="1200" dirty="0">
                <a:latin typeface="Arial" charset="0"/>
                <a:cs typeface="Arial" charset="0"/>
              </a:rPr>
              <a:t>Kotipolun palvelumuotoja ovat ikääntyvän kuulo- tai kuulonäkövammaisen kotihoito, asiointiapu, kotiuttamisen, toipilasajan ja elämän kriisitilanteiden tuki sekä tiedon saannin tukeminen asiakasta itseään koskevissa asioissa. </a:t>
            </a:r>
          </a:p>
          <a:p>
            <a:endParaRPr lang="fi-FI" sz="1200" dirty="0">
              <a:latin typeface="Arial" charset="0"/>
              <a:cs typeface="Arial" charset="0"/>
            </a:endParaRPr>
          </a:p>
          <a:p>
            <a:r>
              <a:rPr lang="fi-FI" sz="1200" dirty="0">
                <a:latin typeface="Arial" charset="0"/>
                <a:cs typeface="Arial" charset="0"/>
              </a:rPr>
              <a:t>Palvelutilanteissa vuorovaikutus tapahtuu yksilöllisesti asiakkaan omalla kommunikaatiotavalla. Kommunikaatiossa huomioidaan asiakkaan kuulon ja näön apuvälineet sekä vaihtelevat toimintaympäristöt. Asiakkaan erityistarpeiden huomioiseksi Kotipolussa työskentelee kuurosokeustaidot omaava henkilökunta. </a:t>
            </a:r>
          </a:p>
          <a:p>
            <a:endParaRPr lang="fi-FI" sz="1200" dirty="0">
              <a:latin typeface="Arial" charset="0"/>
              <a:cs typeface="Arial" charset="0"/>
            </a:endParaRPr>
          </a:p>
          <a:p>
            <a:r>
              <a:rPr lang="fi-FI" sz="1200" b="1" dirty="0">
                <a:latin typeface="Arial" charset="0"/>
                <a:cs typeface="Arial" charset="0"/>
              </a:rPr>
              <a:t>Kohderyhmät</a:t>
            </a:r>
          </a:p>
          <a:p>
            <a:r>
              <a:rPr lang="fi-FI" sz="1200" dirty="0">
                <a:latin typeface="Arial" charset="0"/>
                <a:cs typeface="Arial" charset="0"/>
              </a:rPr>
              <a:t>Asiakkuuden kohderyhmänä ovat kuurot ja/tai kuulonäkövammaiset aikuiset, jotka tarvitsevat tukea itsenäiseen asumiseen ja arjesta suoriutumiseen. Kotipolun palvelu tukee henkilöitä, joiden toimintakyky on alentunut esimerkiksi ikääntymisen, liikkumisen, kommunikoinnin ja tiedonsaannin haasteiden tai psykososiaalisen tuen puutteen vuoksi. Kotipolun asiakkaana voivat olla myös viittomakieliset lapsiperheet.</a:t>
            </a:r>
          </a:p>
          <a:p>
            <a:endParaRPr lang="fi-FI" sz="1200" dirty="0">
              <a:latin typeface="Arial" charset="0"/>
              <a:cs typeface="Arial" charset="0"/>
            </a:endParaRPr>
          </a:p>
          <a:p>
            <a:r>
              <a:rPr lang="fi-FI" sz="1200" b="1" dirty="0">
                <a:latin typeface="Arial" charset="0"/>
                <a:cs typeface="Arial" charset="0"/>
              </a:rPr>
              <a:t>Palveluihin hakeutuminen</a:t>
            </a:r>
          </a:p>
          <a:p>
            <a:r>
              <a:rPr lang="fi-FI" sz="1200" dirty="0">
                <a:latin typeface="Arial" charset="0"/>
                <a:cs typeface="Arial" charset="0"/>
              </a:rPr>
              <a:t>Kotipolun palveluiden saatavuudesta tekee päätöksen kunnan tai kaupungin kotihoidon asiakasohjaaja tai sosiaalityöntekijä.</a:t>
            </a:r>
          </a:p>
          <a:p>
            <a:endParaRPr lang="fi-FI" sz="1200" dirty="0">
              <a:latin typeface="Arial" charset="0"/>
              <a:cs typeface="Arial" charset="0"/>
            </a:endParaRPr>
          </a:p>
          <a:p>
            <a:r>
              <a:rPr lang="fi-FI" sz="1200" dirty="0">
                <a:latin typeface="Arial" charset="0"/>
                <a:cs typeface="Arial" charset="0"/>
              </a:rPr>
              <a:t>Kotipolun palveluja voi ostaa myös ilman kunnan päätöstä, itse maksaen. </a:t>
            </a:r>
          </a:p>
          <a:p>
            <a:endParaRPr lang="fi-FI" sz="1200" dirty="0">
              <a:latin typeface="Arial" charset="0"/>
              <a:cs typeface="Arial" charset="0"/>
            </a:endParaRPr>
          </a:p>
          <a:p>
            <a:endParaRPr lang="fi-FI" sz="1200" dirty="0">
              <a:latin typeface="Arial" charset="0"/>
              <a:cs typeface="Arial" charset="0"/>
            </a:endParaRPr>
          </a:p>
          <a:p>
            <a:r>
              <a:rPr lang="fi-FI" sz="1200" b="1" dirty="0">
                <a:latin typeface="Arial" charset="0"/>
                <a:cs typeface="Arial" charset="0"/>
              </a:rPr>
              <a:t>Yhteyshenkilöt</a:t>
            </a:r>
          </a:p>
          <a:p>
            <a:endParaRPr lang="fi-FI" sz="1200" dirty="0">
              <a:latin typeface="Arial" charset="0"/>
              <a:cs typeface="Arial" charset="0"/>
            </a:endParaRPr>
          </a:p>
          <a:p>
            <a:r>
              <a:rPr lang="fi-FI" sz="1200" dirty="0">
                <a:latin typeface="Arial" charset="0"/>
                <a:cs typeface="Arial" charset="0"/>
              </a:rPr>
              <a:t>Palveluohjaaja Heli Virintie, 040 835 8389 </a:t>
            </a:r>
          </a:p>
          <a:p>
            <a:r>
              <a:rPr lang="fi-FI" sz="1200" dirty="0">
                <a:latin typeface="Arial" charset="0"/>
                <a:cs typeface="Arial" charset="0"/>
                <a:hlinkClick r:id="rId2"/>
              </a:rPr>
              <a:t>heli.virintie@kuurosokeat.fi</a:t>
            </a:r>
            <a:r>
              <a:rPr lang="fi-FI" sz="1200" dirty="0">
                <a:latin typeface="Arial" charset="0"/>
                <a:cs typeface="Arial" charset="0"/>
              </a:rPr>
              <a:t>	</a:t>
            </a:r>
          </a:p>
          <a:p>
            <a:r>
              <a:rPr lang="fi-FI" sz="1200" dirty="0">
                <a:latin typeface="Arial" charset="0"/>
                <a:cs typeface="Arial" charset="0"/>
              </a:rPr>
              <a:t>Palveluesimies Tanja Ahonen, 040 702 6641</a:t>
            </a:r>
          </a:p>
          <a:p>
            <a:r>
              <a:rPr lang="fi-FI" sz="1200" dirty="0">
                <a:latin typeface="Arial" charset="0"/>
                <a:cs typeface="Arial" charset="0"/>
                <a:hlinkClick r:id="rId3"/>
              </a:rPr>
              <a:t>tanja.ahonen@kuurosokeat.fi</a:t>
            </a:r>
            <a:r>
              <a:rPr lang="fi-FI" sz="1200" dirty="0">
                <a:latin typeface="Arial" charset="0"/>
                <a:cs typeface="Arial" charset="0"/>
              </a:rPr>
              <a:t>	</a:t>
            </a:r>
          </a:p>
          <a:p>
            <a:endParaRPr lang="fi-FI" sz="1200" dirty="0">
              <a:latin typeface="Arial" charset="0"/>
              <a:cs typeface="Arial" charset="0"/>
            </a:endParaRPr>
          </a:p>
        </p:txBody>
      </p:sp>
      <p:sp>
        <p:nvSpPr>
          <p:cNvPr id="2053" name="Line 1051"/>
          <p:cNvSpPr>
            <a:spLocks noChangeShapeType="1"/>
          </p:cNvSpPr>
          <p:nvPr/>
        </p:nvSpPr>
        <p:spPr bwMode="auto">
          <a:xfrm>
            <a:off x="1624013" y="10194925"/>
            <a:ext cx="5688012" cy="0"/>
          </a:xfrm>
          <a:prstGeom prst="line">
            <a:avLst/>
          </a:prstGeom>
          <a:noFill/>
          <a:ln w="19050">
            <a:solidFill>
              <a:srgbClr val="00B050"/>
            </a:solidFill>
            <a:round/>
            <a:headEnd/>
            <a:tailEnd/>
          </a:ln>
        </p:spPr>
        <p:txBody>
          <a:bodyPr/>
          <a:lstStyle/>
          <a:p>
            <a:endParaRPr lang="fi-FI"/>
          </a:p>
        </p:txBody>
      </p:sp>
      <p:sp>
        <p:nvSpPr>
          <p:cNvPr id="2054" name="Vuokaaviosymboli: Käsinsyöttö 12"/>
          <p:cNvSpPr>
            <a:spLocks noChangeArrowheads="1"/>
          </p:cNvSpPr>
          <p:nvPr/>
        </p:nvSpPr>
        <p:spPr bwMode="auto">
          <a:xfrm>
            <a:off x="1601281" y="348420"/>
            <a:ext cx="5184775" cy="863600"/>
          </a:xfrm>
          <a:prstGeom prst="snip1Rect">
            <a:avLst/>
          </a:prstGeom>
          <a:solidFill>
            <a:srgbClr val="006600"/>
          </a:solidFill>
          <a:ln w="9525" algn="ctr">
            <a:noFill/>
            <a:round/>
            <a:headEnd/>
            <a:tailEnd/>
          </a:ln>
        </p:spPr>
        <p:txBody>
          <a:bodyPr/>
          <a:lstStyle/>
          <a:p>
            <a:pPr>
              <a:defRPr/>
            </a:pPr>
            <a:r>
              <a:rPr lang="fi-FI" sz="4000" dirty="0">
                <a:solidFill>
                  <a:schemeClr val="bg1"/>
                </a:solidFill>
                <a:latin typeface="Arial" pitchFamily="34" charset="0"/>
                <a:cs typeface="Arial" pitchFamily="34" charset="0"/>
              </a:rPr>
              <a:t>Kotipolku</a:t>
            </a:r>
          </a:p>
        </p:txBody>
      </p:sp>
      <p:pic>
        <p:nvPicPr>
          <p:cNvPr id="2055" name="Kuva 9" descr="kunt_asumis_tuotelogo03.jpg"/>
          <p:cNvPicPr>
            <a:picLocks noChangeAspect="1"/>
          </p:cNvPicPr>
          <p:nvPr/>
        </p:nvPicPr>
        <p:blipFill>
          <a:blip r:embed="rId4" cstate="print"/>
          <a:srcRect/>
          <a:stretch>
            <a:fillRect/>
          </a:stretch>
        </p:blipFill>
        <p:spPr bwMode="auto">
          <a:xfrm>
            <a:off x="2663825" y="10355263"/>
            <a:ext cx="2992438" cy="685800"/>
          </a:xfrm>
          <a:prstGeom prst="rect">
            <a:avLst/>
          </a:prstGeom>
          <a:gradFill rotWithShape="1">
            <a:gsLst>
              <a:gs pos="0">
                <a:srgbClr val="00A000"/>
              </a:gs>
              <a:gs pos="50000">
                <a:srgbClr val="00E600"/>
              </a:gs>
              <a:gs pos="100000">
                <a:srgbClr val="00FF00"/>
              </a:gs>
            </a:gsLst>
            <a:lin ang="5400000" scaled="1"/>
          </a:gradFill>
          <a:ln w="9525">
            <a:noFill/>
            <a:miter lim="800000"/>
            <a:headEnd/>
            <a:tailEnd/>
          </a:ln>
        </p:spPr>
      </p:pic>
      <p:sp>
        <p:nvSpPr>
          <p:cNvPr id="2056" name="Tekstikehys 9"/>
          <p:cNvSpPr txBox="1">
            <a:spLocks noChangeArrowheads="1"/>
          </p:cNvSpPr>
          <p:nvPr/>
        </p:nvSpPr>
        <p:spPr bwMode="auto">
          <a:xfrm>
            <a:off x="5872559" y="9846487"/>
            <a:ext cx="1584325" cy="215444"/>
          </a:xfrm>
          <a:prstGeom prst="rect">
            <a:avLst/>
          </a:prstGeom>
          <a:noFill/>
          <a:ln w="9525">
            <a:noFill/>
            <a:miter lim="800000"/>
            <a:headEnd/>
            <a:tailEnd/>
          </a:ln>
        </p:spPr>
        <p:txBody>
          <a:bodyPr>
            <a:spAutoFit/>
          </a:bodyPr>
          <a:lstStyle/>
          <a:p>
            <a:r>
              <a:rPr lang="fi-FI" sz="800" dirty="0">
                <a:latin typeface="Arial" charset="0"/>
                <a:cs typeface="Arial" charset="0"/>
              </a:rPr>
              <a:t>Esite </a:t>
            </a:r>
            <a:r>
              <a:rPr lang="fi-FI" sz="800">
                <a:latin typeface="Arial" charset="0"/>
                <a:cs typeface="Arial" charset="0"/>
              </a:rPr>
              <a:t>päivitetty 8.9.2021</a:t>
            </a:r>
            <a:endParaRPr lang="fi-FI" sz="800" dirty="0">
              <a:latin typeface="Arial" charset="0"/>
              <a:cs typeface="Arial" charset="0"/>
            </a:endParaRPr>
          </a:p>
        </p:txBody>
      </p:sp>
      <p:pic>
        <p:nvPicPr>
          <p:cNvPr id="2057" name="Picture 11"/>
          <p:cNvPicPr>
            <a:picLocks noChangeAspect="1" noChangeArrowheads="1"/>
          </p:cNvPicPr>
          <p:nvPr/>
        </p:nvPicPr>
        <p:blipFill>
          <a:blip r:embed="rId5" cstate="print"/>
          <a:srcRect/>
          <a:stretch>
            <a:fillRect/>
          </a:stretch>
        </p:blipFill>
        <p:spPr bwMode="auto">
          <a:xfrm>
            <a:off x="6376988" y="617538"/>
            <a:ext cx="503237" cy="588962"/>
          </a:xfrm>
          <a:prstGeom prst="rect">
            <a:avLst/>
          </a:prstGeom>
          <a:noFill/>
          <a:ln w="9525">
            <a:noFill/>
            <a:miter lim="800000"/>
            <a:headEnd/>
            <a:tailEnd/>
          </a:ln>
        </p:spPr>
      </p:pic>
      <p:pic>
        <p:nvPicPr>
          <p:cNvPr id="12" name="Kuva 11" descr="raita_vihrea_rgb.tif"/>
          <p:cNvPicPr>
            <a:picLocks noChangeAspect="1"/>
          </p:cNvPicPr>
          <p:nvPr/>
        </p:nvPicPr>
        <p:blipFill>
          <a:blip r:embed="rId6" cstate="print"/>
          <a:stretch>
            <a:fillRect/>
          </a:stretch>
        </p:blipFill>
        <p:spPr>
          <a:xfrm>
            <a:off x="544116" y="257250"/>
            <a:ext cx="576072" cy="10911840"/>
          </a:xfrm>
          <a:prstGeom prst="rect">
            <a:avLst/>
          </a:prstGeom>
        </p:spPr>
      </p:pic>
    </p:spTree>
  </p:cSld>
  <p:clrMapOvr>
    <a:masterClrMapping/>
  </p:clrMapOvr>
</p:sld>
</file>

<file path=ppt/theme/theme1.xml><?xml version="1.0" encoding="utf-8"?>
<a:theme xmlns:a="http://schemas.openxmlformats.org/drawingml/2006/main" name="Liiton esittelykalvot pohja pysty">
  <a:themeElements>
    <a:clrScheme name="Liiton esittelykalvot pohja pyst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iiton esittelykalvot pohja pyst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iiton esittelykalvot pohja pyst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iiton esittelykalvot pohja pyst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iton esittelykalvot pohja pyst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iton esittelykalvot pohja pyst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iton esittelykalvot pohja pyst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iton esittelykalvot pohja pyst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iton esittelykalvot pohja pyst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\\posti1\extra\Mallit\Esitykset\Liiton esittelykalvot pohja pysty.pot</Template>
  <TotalTime>649</TotalTime>
  <Words>199</Words>
  <Application>Microsoft Office PowerPoint</Application>
  <PresentationFormat>Mukautettu</PresentationFormat>
  <Paragraphs>25</Paragraphs>
  <Slides>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vt:i4>
      </vt:variant>
    </vt:vector>
  </HeadingPairs>
  <TitlesOfParts>
    <vt:vector size="4" baseType="lpstr">
      <vt:lpstr>Arial</vt:lpstr>
      <vt:lpstr>Times New Roman</vt:lpstr>
      <vt:lpstr>Liiton esittelykalvot pohja pysty</vt:lpstr>
      <vt:lpstr>PowerPoint-esitys</vt:lpstr>
    </vt:vector>
  </TitlesOfParts>
  <Company>Allergia- ja Astmaliitto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Camilla Vihtilä</dc:creator>
  <cp:lastModifiedBy>Risto Hoikkanen</cp:lastModifiedBy>
  <cp:revision>92</cp:revision>
  <cp:lastPrinted>2020-02-25T09:43:20Z</cp:lastPrinted>
  <dcterms:created xsi:type="dcterms:W3CDTF">2005-01-14T08:23:16Z</dcterms:created>
  <dcterms:modified xsi:type="dcterms:W3CDTF">2021-09-09T09:15:37Z</dcterms:modified>
</cp:coreProperties>
</file>