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4" r:id="rId2"/>
  </p:sldIdLst>
  <p:sldSz cx="8001000" cy="11315700"/>
  <p:notesSz cx="6808788" cy="9940925"/>
  <p:defaultTextStyle>
    <a:defPPr>
      <a:defRPr lang="fi-FI"/>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564">
          <p15:clr>
            <a:srgbClr val="A4A3A4"/>
          </p15:clr>
        </p15:guide>
        <p15:guide id="2" pos="2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FF00"/>
    <a:srgbClr val="00CC00"/>
    <a:srgbClr val="60A1D7"/>
    <a:srgbClr val="F89A45"/>
    <a:srgbClr val="00A59A"/>
    <a:srgbClr val="B892C3"/>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2322" y="-1224"/>
      </p:cViewPr>
      <p:guideLst>
        <p:guide orient="horz" pos="3564"/>
        <p:guide pos="25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29959" cy="460213"/>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defRPr sz="1200"/>
            </a:lvl1pPr>
          </a:lstStyle>
          <a:p>
            <a:pPr>
              <a:defRPr/>
            </a:pPr>
            <a:endParaRPr lang="fi-FI"/>
          </a:p>
        </p:txBody>
      </p:sp>
      <p:sp>
        <p:nvSpPr>
          <p:cNvPr id="21507" name="Rectangle 3"/>
          <p:cNvSpPr>
            <a:spLocks noGrp="1" noChangeArrowheads="1"/>
          </p:cNvSpPr>
          <p:nvPr>
            <p:ph type="dt" sz="quarter" idx="1"/>
          </p:nvPr>
        </p:nvSpPr>
        <p:spPr bwMode="auto">
          <a:xfrm>
            <a:off x="3853184" y="0"/>
            <a:ext cx="2929959" cy="460213"/>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lgn="r">
              <a:defRPr sz="1200"/>
            </a:lvl1pPr>
          </a:lstStyle>
          <a:p>
            <a:pPr>
              <a:defRPr/>
            </a:pPr>
            <a:endParaRPr lang="fi-FI"/>
          </a:p>
        </p:txBody>
      </p:sp>
      <p:sp>
        <p:nvSpPr>
          <p:cNvPr id="21508" name="Rectangle 4"/>
          <p:cNvSpPr>
            <a:spLocks noGrp="1" noChangeArrowheads="1"/>
          </p:cNvSpPr>
          <p:nvPr>
            <p:ph type="ftr" sz="quarter" idx="2"/>
          </p:nvPr>
        </p:nvSpPr>
        <p:spPr bwMode="auto">
          <a:xfrm>
            <a:off x="0" y="9453546"/>
            <a:ext cx="2929959" cy="460213"/>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defRPr sz="1200"/>
            </a:lvl1pPr>
          </a:lstStyle>
          <a:p>
            <a:pPr>
              <a:defRPr/>
            </a:pPr>
            <a:endParaRPr lang="fi-FI"/>
          </a:p>
        </p:txBody>
      </p:sp>
      <p:sp>
        <p:nvSpPr>
          <p:cNvPr id="21509" name="Rectangle 5"/>
          <p:cNvSpPr>
            <a:spLocks noGrp="1" noChangeArrowheads="1"/>
          </p:cNvSpPr>
          <p:nvPr>
            <p:ph type="sldNum" sz="quarter" idx="3"/>
          </p:nvPr>
        </p:nvSpPr>
        <p:spPr bwMode="auto">
          <a:xfrm>
            <a:off x="3853184" y="9453546"/>
            <a:ext cx="2929959" cy="460213"/>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lgn="r">
              <a:defRPr sz="1200"/>
            </a:lvl1pPr>
          </a:lstStyle>
          <a:p>
            <a:pPr>
              <a:defRPr/>
            </a:pPr>
            <a:fld id="{18E53930-22CF-4E6B-A95D-39490904BB48}" type="slidenum">
              <a:rPr lang="fi-FI"/>
              <a:pPr>
                <a:defRPr/>
              </a:pPr>
              <a:t>‹#›</a:t>
            </a:fld>
            <a:endParaRPr lang="fi-F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50796" cy="495368"/>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defRPr sz="1200"/>
            </a:lvl1pPr>
          </a:lstStyle>
          <a:p>
            <a:pPr>
              <a:defRPr/>
            </a:pPr>
            <a:endParaRPr lang="fi-FI"/>
          </a:p>
        </p:txBody>
      </p:sp>
      <p:sp>
        <p:nvSpPr>
          <p:cNvPr id="3075" name="Rectangle 3"/>
          <p:cNvSpPr>
            <a:spLocks noGrp="1" noChangeArrowheads="1"/>
          </p:cNvSpPr>
          <p:nvPr>
            <p:ph type="dt" idx="1"/>
          </p:nvPr>
        </p:nvSpPr>
        <p:spPr bwMode="auto">
          <a:xfrm>
            <a:off x="3857994" y="1"/>
            <a:ext cx="2950795" cy="495368"/>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lgn="r">
              <a:defRPr sz="1200"/>
            </a:lvl1pPr>
          </a:lstStyle>
          <a:p>
            <a:pPr>
              <a:defRPr/>
            </a:pPr>
            <a:endParaRPr lang="fi-FI"/>
          </a:p>
        </p:txBody>
      </p:sp>
      <p:sp>
        <p:nvSpPr>
          <p:cNvPr id="3076" name="Rectangle 4"/>
          <p:cNvSpPr>
            <a:spLocks noGrp="1" noRot="1" noChangeAspect="1" noChangeArrowheads="1" noTextEdit="1"/>
          </p:cNvSpPr>
          <p:nvPr>
            <p:ph type="sldImg" idx="2"/>
          </p:nvPr>
        </p:nvSpPr>
        <p:spPr bwMode="auto">
          <a:xfrm>
            <a:off x="2087563" y="746125"/>
            <a:ext cx="2635250" cy="37258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7198" y="4720381"/>
            <a:ext cx="4994393" cy="4474295"/>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3078" name="Rectangle 6"/>
          <p:cNvSpPr>
            <a:spLocks noGrp="1" noChangeArrowheads="1"/>
          </p:cNvSpPr>
          <p:nvPr>
            <p:ph type="ftr" sz="quarter" idx="4"/>
          </p:nvPr>
        </p:nvSpPr>
        <p:spPr bwMode="auto">
          <a:xfrm>
            <a:off x="0" y="9445557"/>
            <a:ext cx="2950796" cy="495368"/>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defRPr sz="1200"/>
            </a:lvl1pPr>
          </a:lstStyle>
          <a:p>
            <a:pPr>
              <a:defRPr/>
            </a:pPr>
            <a:endParaRPr lang="fi-FI"/>
          </a:p>
        </p:txBody>
      </p:sp>
      <p:sp>
        <p:nvSpPr>
          <p:cNvPr id="3079" name="Rectangle 7"/>
          <p:cNvSpPr>
            <a:spLocks noGrp="1" noChangeArrowheads="1"/>
          </p:cNvSpPr>
          <p:nvPr>
            <p:ph type="sldNum" sz="quarter" idx="5"/>
          </p:nvPr>
        </p:nvSpPr>
        <p:spPr bwMode="auto">
          <a:xfrm>
            <a:off x="3857994" y="9445557"/>
            <a:ext cx="2950795" cy="495368"/>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lgn="r">
              <a:defRPr sz="1200"/>
            </a:lvl1pPr>
          </a:lstStyle>
          <a:p>
            <a:pPr>
              <a:defRPr/>
            </a:pPr>
            <a:fld id="{0FE220F8-4219-4522-B2CA-BB3B7A995504}"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00075" y="3514725"/>
            <a:ext cx="6800850" cy="2425700"/>
          </a:xfrm>
        </p:spPr>
        <p:txBody>
          <a:bodyPr/>
          <a:lstStyle/>
          <a:p>
            <a:r>
              <a:rPr lang="fi-FI"/>
              <a:t>Muokkaa perustyyl. napsautt.</a:t>
            </a:r>
          </a:p>
        </p:txBody>
      </p:sp>
      <p:sp>
        <p:nvSpPr>
          <p:cNvPr id="3" name="Alaotsikko 2"/>
          <p:cNvSpPr>
            <a:spLocks noGrp="1"/>
          </p:cNvSpPr>
          <p:nvPr>
            <p:ph type="subTitle" idx="1"/>
          </p:nvPr>
        </p:nvSpPr>
        <p:spPr>
          <a:xfrm>
            <a:off x="1200150" y="6411913"/>
            <a:ext cx="5600700" cy="28924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D2C8297-563F-409E-9B55-56D758746F5E}" type="slidenum">
              <a:rPr lang="fi-FI"/>
              <a:pPr>
                <a:defRPr/>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BE086D05-A39C-4F78-9F5A-CC821666E724}"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5700713" y="1006475"/>
            <a:ext cx="1700212" cy="90519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00075" y="1006475"/>
            <a:ext cx="4948238" cy="90519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43F95FA4-0062-4636-BB44-818BAB482CDB}"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142E661-9695-4A86-9465-90197A5300D4}"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631825" y="7270750"/>
            <a:ext cx="6800850" cy="2247900"/>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631825" y="4795838"/>
            <a:ext cx="6800850" cy="24749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02F3F07E-FFAF-4886-8FCF-79D5ED81B461}"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0075"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076700"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9A2C5276-0EE6-487A-A78F-6D33AEB9DBCD}"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00050" y="452438"/>
            <a:ext cx="7200900" cy="188595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00050" y="2533650"/>
            <a:ext cx="3535363"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00050" y="3589338"/>
            <a:ext cx="3535363"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064000" y="2533650"/>
            <a:ext cx="3536950"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064000" y="3589338"/>
            <a:ext cx="3536950"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64D4EEC6-DA58-45A3-BE61-E220A8B4F02B}"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A2FD0A99-87B7-4DB3-A09D-BC1A82BE1CBD}"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12F9147C-6CC9-4DBC-A032-C83FBA0EEA8D}"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00050" y="450850"/>
            <a:ext cx="2632075" cy="191770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128963" y="450850"/>
            <a:ext cx="4471987" cy="9656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00050" y="2368550"/>
            <a:ext cx="2632075" cy="7739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8FC8AB3E-EF65-4029-B88F-E6FEDEA5EAE7}"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568450" y="7921625"/>
            <a:ext cx="4800600" cy="9350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568450" y="1011238"/>
            <a:ext cx="4800600" cy="6789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568450" y="8856663"/>
            <a:ext cx="4800600" cy="1327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32BCD5CF-7611-4F68-B95F-F77EB4A184D7}"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1006475"/>
            <a:ext cx="6800850" cy="1885950"/>
          </a:xfrm>
          <a:prstGeom prst="rect">
            <a:avLst/>
          </a:prstGeom>
          <a:noFill/>
          <a:ln w="9525">
            <a:noFill/>
            <a:miter lim="800000"/>
            <a:headEnd/>
            <a:tailEnd/>
          </a:ln>
        </p:spPr>
        <p:txBody>
          <a:bodyPr vert="horz" wrap="square" lIns="110377" tIns="55189" rIns="110377" bIns="55189" numCol="1" anchor="ctr" anchorCtr="0" compatLnSpc="1">
            <a:prstTxWarp prst="textNoShape">
              <a:avLst/>
            </a:prstTxWarp>
          </a:bodyPr>
          <a:lstStyle/>
          <a:p>
            <a:pPr lvl="0"/>
            <a:r>
              <a:rPr lang="fi-FI"/>
              <a:t>Muokkaa otsikon perustyyliä napsauttamalla</a:t>
            </a:r>
          </a:p>
        </p:txBody>
      </p:sp>
      <p:sp>
        <p:nvSpPr>
          <p:cNvPr id="1027" name="Rectangle 3"/>
          <p:cNvSpPr>
            <a:spLocks noGrp="1" noChangeArrowheads="1"/>
          </p:cNvSpPr>
          <p:nvPr>
            <p:ph type="body" idx="1"/>
          </p:nvPr>
        </p:nvSpPr>
        <p:spPr bwMode="auto">
          <a:xfrm>
            <a:off x="600075" y="3268663"/>
            <a:ext cx="6800850" cy="6789737"/>
          </a:xfrm>
          <a:prstGeom prst="rect">
            <a:avLst/>
          </a:prstGeom>
          <a:noFill/>
          <a:ln w="9525">
            <a:noFill/>
            <a:miter lim="800000"/>
            <a:headEnd/>
            <a:tailEnd/>
          </a:ln>
        </p:spPr>
        <p:txBody>
          <a:bodyPr vert="horz" wrap="square" lIns="110377" tIns="55189" rIns="110377" bIns="55189"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28" name="Rectangle 4"/>
          <p:cNvSpPr>
            <a:spLocks noGrp="1" noChangeArrowheads="1"/>
          </p:cNvSpPr>
          <p:nvPr>
            <p:ph type="dt" sz="half" idx="2"/>
          </p:nvPr>
        </p:nvSpPr>
        <p:spPr bwMode="auto">
          <a:xfrm>
            <a:off x="600075" y="10309225"/>
            <a:ext cx="1666875"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defRPr sz="1700"/>
            </a:lvl1pPr>
          </a:lstStyle>
          <a:p>
            <a:pPr>
              <a:defRPr/>
            </a:pPr>
            <a:endParaRPr lang="fi-FI"/>
          </a:p>
        </p:txBody>
      </p:sp>
      <p:sp>
        <p:nvSpPr>
          <p:cNvPr id="1029" name="Rectangle 5"/>
          <p:cNvSpPr>
            <a:spLocks noGrp="1" noChangeArrowheads="1"/>
          </p:cNvSpPr>
          <p:nvPr>
            <p:ph type="ftr" sz="quarter" idx="3"/>
          </p:nvPr>
        </p:nvSpPr>
        <p:spPr bwMode="auto">
          <a:xfrm>
            <a:off x="2733675" y="10309225"/>
            <a:ext cx="2533650"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lgn="ctr">
              <a:defRPr sz="1700"/>
            </a:lvl1pPr>
          </a:lstStyle>
          <a:p>
            <a:pPr>
              <a:defRPr/>
            </a:pPr>
            <a:endParaRPr lang="fi-FI"/>
          </a:p>
        </p:txBody>
      </p:sp>
      <p:sp>
        <p:nvSpPr>
          <p:cNvPr id="1030" name="Rectangle 6"/>
          <p:cNvSpPr>
            <a:spLocks noGrp="1" noChangeArrowheads="1"/>
          </p:cNvSpPr>
          <p:nvPr>
            <p:ph type="sldNum" sz="quarter" idx="4"/>
          </p:nvPr>
        </p:nvSpPr>
        <p:spPr bwMode="auto">
          <a:xfrm>
            <a:off x="5734050" y="10309225"/>
            <a:ext cx="1666875"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lgn="r">
              <a:defRPr sz="1700"/>
            </a:lvl1pPr>
          </a:lstStyle>
          <a:p>
            <a:pPr>
              <a:defRPr/>
            </a:pPr>
            <a:fld id="{10B5791A-7621-471A-BB4D-BCDDCC20AADC}"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03313" rtl="0" eaLnBrk="0" fontAlgn="base" hangingPunct="0">
        <a:spcBef>
          <a:spcPct val="0"/>
        </a:spcBef>
        <a:spcAft>
          <a:spcPct val="0"/>
        </a:spcAft>
        <a:defRPr sz="5300">
          <a:solidFill>
            <a:schemeClr val="tx2"/>
          </a:solidFill>
          <a:latin typeface="+mj-lt"/>
          <a:ea typeface="+mj-ea"/>
          <a:cs typeface="+mj-cs"/>
        </a:defRPr>
      </a:lvl1pPr>
      <a:lvl2pPr algn="ctr" defTabSz="1103313" rtl="0" eaLnBrk="0" fontAlgn="base" hangingPunct="0">
        <a:spcBef>
          <a:spcPct val="0"/>
        </a:spcBef>
        <a:spcAft>
          <a:spcPct val="0"/>
        </a:spcAft>
        <a:defRPr sz="5300">
          <a:solidFill>
            <a:schemeClr val="tx2"/>
          </a:solidFill>
          <a:latin typeface="Times New Roman" pitchFamily="18" charset="0"/>
        </a:defRPr>
      </a:lvl2pPr>
      <a:lvl3pPr algn="ctr" defTabSz="1103313" rtl="0" eaLnBrk="0" fontAlgn="base" hangingPunct="0">
        <a:spcBef>
          <a:spcPct val="0"/>
        </a:spcBef>
        <a:spcAft>
          <a:spcPct val="0"/>
        </a:spcAft>
        <a:defRPr sz="5300">
          <a:solidFill>
            <a:schemeClr val="tx2"/>
          </a:solidFill>
          <a:latin typeface="Times New Roman" pitchFamily="18" charset="0"/>
        </a:defRPr>
      </a:lvl3pPr>
      <a:lvl4pPr algn="ctr" defTabSz="1103313" rtl="0" eaLnBrk="0" fontAlgn="base" hangingPunct="0">
        <a:spcBef>
          <a:spcPct val="0"/>
        </a:spcBef>
        <a:spcAft>
          <a:spcPct val="0"/>
        </a:spcAft>
        <a:defRPr sz="5300">
          <a:solidFill>
            <a:schemeClr val="tx2"/>
          </a:solidFill>
          <a:latin typeface="Times New Roman" pitchFamily="18" charset="0"/>
        </a:defRPr>
      </a:lvl4pPr>
      <a:lvl5pPr algn="ctr" defTabSz="1103313" rtl="0" eaLnBrk="0" fontAlgn="base" hangingPunct="0">
        <a:spcBef>
          <a:spcPct val="0"/>
        </a:spcBef>
        <a:spcAft>
          <a:spcPct val="0"/>
        </a:spcAft>
        <a:defRPr sz="5300">
          <a:solidFill>
            <a:schemeClr val="tx2"/>
          </a:solidFill>
          <a:latin typeface="Times New Roman" pitchFamily="18" charset="0"/>
        </a:defRPr>
      </a:lvl5pPr>
      <a:lvl6pPr marL="457200" algn="ctr" defTabSz="1103313" rtl="0" eaLnBrk="0" fontAlgn="base" hangingPunct="0">
        <a:spcBef>
          <a:spcPct val="0"/>
        </a:spcBef>
        <a:spcAft>
          <a:spcPct val="0"/>
        </a:spcAft>
        <a:defRPr sz="5300">
          <a:solidFill>
            <a:schemeClr val="tx2"/>
          </a:solidFill>
          <a:latin typeface="Times New Roman" pitchFamily="18" charset="0"/>
        </a:defRPr>
      </a:lvl6pPr>
      <a:lvl7pPr marL="914400" algn="ctr" defTabSz="1103313" rtl="0" eaLnBrk="0" fontAlgn="base" hangingPunct="0">
        <a:spcBef>
          <a:spcPct val="0"/>
        </a:spcBef>
        <a:spcAft>
          <a:spcPct val="0"/>
        </a:spcAft>
        <a:defRPr sz="5300">
          <a:solidFill>
            <a:schemeClr val="tx2"/>
          </a:solidFill>
          <a:latin typeface="Times New Roman" pitchFamily="18" charset="0"/>
        </a:defRPr>
      </a:lvl7pPr>
      <a:lvl8pPr marL="1371600" algn="ctr" defTabSz="1103313" rtl="0" eaLnBrk="0" fontAlgn="base" hangingPunct="0">
        <a:spcBef>
          <a:spcPct val="0"/>
        </a:spcBef>
        <a:spcAft>
          <a:spcPct val="0"/>
        </a:spcAft>
        <a:defRPr sz="5300">
          <a:solidFill>
            <a:schemeClr val="tx2"/>
          </a:solidFill>
          <a:latin typeface="Times New Roman" pitchFamily="18" charset="0"/>
        </a:defRPr>
      </a:lvl8pPr>
      <a:lvl9pPr marL="1828800" algn="ctr" defTabSz="1103313" rtl="0" eaLnBrk="0" fontAlgn="base" hangingPunct="0">
        <a:spcBef>
          <a:spcPct val="0"/>
        </a:spcBef>
        <a:spcAft>
          <a:spcPct val="0"/>
        </a:spcAft>
        <a:defRPr sz="5300">
          <a:solidFill>
            <a:schemeClr val="tx2"/>
          </a:solidFill>
          <a:latin typeface="Times New Roman" pitchFamily="18" charset="0"/>
        </a:defRPr>
      </a:lvl9pPr>
    </p:titleStyle>
    <p:bodyStyle>
      <a:lvl1pPr marL="414338" indent="-414338" algn="l" defTabSz="1103313" rtl="0" eaLnBrk="0" fontAlgn="base" hangingPunct="0">
        <a:spcBef>
          <a:spcPct val="20000"/>
        </a:spcBef>
        <a:spcAft>
          <a:spcPct val="0"/>
        </a:spcAft>
        <a:buChar char="•"/>
        <a:defRPr sz="3900">
          <a:solidFill>
            <a:schemeClr val="tx1"/>
          </a:solidFill>
          <a:latin typeface="+mn-lt"/>
          <a:ea typeface="+mn-ea"/>
          <a:cs typeface="+mn-cs"/>
        </a:defRPr>
      </a:lvl1pPr>
      <a:lvl2pPr marL="896938" indent="-344488" algn="l" defTabSz="1103313" rtl="0" eaLnBrk="0" fontAlgn="base" hangingPunct="0">
        <a:spcBef>
          <a:spcPct val="20000"/>
        </a:spcBef>
        <a:spcAft>
          <a:spcPct val="0"/>
        </a:spcAft>
        <a:buChar char="–"/>
        <a:defRPr sz="3400">
          <a:solidFill>
            <a:schemeClr val="tx1"/>
          </a:solidFill>
          <a:latin typeface="+mn-lt"/>
        </a:defRPr>
      </a:lvl2pPr>
      <a:lvl3pPr marL="1379538" indent="-276225" algn="l" defTabSz="1103313" rtl="0" eaLnBrk="0" fontAlgn="base" hangingPunct="0">
        <a:spcBef>
          <a:spcPct val="20000"/>
        </a:spcBef>
        <a:spcAft>
          <a:spcPct val="0"/>
        </a:spcAft>
        <a:buChar char="•"/>
        <a:defRPr sz="2900">
          <a:solidFill>
            <a:schemeClr val="tx1"/>
          </a:solidFill>
          <a:latin typeface="+mn-lt"/>
        </a:defRPr>
      </a:lvl3pPr>
      <a:lvl4pPr marL="1931988" indent="-276225" algn="l" defTabSz="1103313" rtl="0" eaLnBrk="0" fontAlgn="base" hangingPunct="0">
        <a:spcBef>
          <a:spcPct val="20000"/>
        </a:spcBef>
        <a:spcAft>
          <a:spcPct val="0"/>
        </a:spcAft>
        <a:buChar char="–"/>
        <a:defRPr sz="2400">
          <a:solidFill>
            <a:schemeClr val="tx1"/>
          </a:solidFill>
          <a:latin typeface="+mn-lt"/>
        </a:defRPr>
      </a:lvl4pPr>
      <a:lvl5pPr marL="2482850" indent="-274638" algn="l" defTabSz="1103313" rtl="0" eaLnBrk="0" fontAlgn="base" hangingPunct="0">
        <a:spcBef>
          <a:spcPct val="20000"/>
        </a:spcBef>
        <a:spcAft>
          <a:spcPct val="0"/>
        </a:spcAft>
        <a:buChar char="»"/>
        <a:defRPr sz="2400">
          <a:solidFill>
            <a:schemeClr val="tx1"/>
          </a:solidFill>
          <a:latin typeface="+mn-lt"/>
        </a:defRPr>
      </a:lvl5pPr>
      <a:lvl6pPr marL="2940050" indent="-274638" algn="l" defTabSz="1103313" rtl="0" eaLnBrk="0" fontAlgn="base" hangingPunct="0">
        <a:spcBef>
          <a:spcPct val="20000"/>
        </a:spcBef>
        <a:spcAft>
          <a:spcPct val="0"/>
        </a:spcAft>
        <a:buChar char="»"/>
        <a:defRPr sz="2400">
          <a:solidFill>
            <a:schemeClr val="tx1"/>
          </a:solidFill>
          <a:latin typeface="+mn-lt"/>
        </a:defRPr>
      </a:lvl6pPr>
      <a:lvl7pPr marL="3397250" indent="-274638" algn="l" defTabSz="1103313" rtl="0" eaLnBrk="0" fontAlgn="base" hangingPunct="0">
        <a:spcBef>
          <a:spcPct val="20000"/>
        </a:spcBef>
        <a:spcAft>
          <a:spcPct val="0"/>
        </a:spcAft>
        <a:buChar char="»"/>
        <a:defRPr sz="2400">
          <a:solidFill>
            <a:schemeClr val="tx1"/>
          </a:solidFill>
          <a:latin typeface="+mn-lt"/>
        </a:defRPr>
      </a:lvl7pPr>
      <a:lvl8pPr marL="3854450" indent="-274638" algn="l" defTabSz="1103313" rtl="0" eaLnBrk="0" fontAlgn="base" hangingPunct="0">
        <a:spcBef>
          <a:spcPct val="20000"/>
        </a:spcBef>
        <a:spcAft>
          <a:spcPct val="0"/>
        </a:spcAft>
        <a:buChar char="»"/>
        <a:defRPr sz="2400">
          <a:solidFill>
            <a:schemeClr val="tx1"/>
          </a:solidFill>
          <a:latin typeface="+mn-lt"/>
        </a:defRPr>
      </a:lvl8pPr>
      <a:lvl9pPr marL="4311650" indent="-274638" algn="l" defTabSz="1103313" rtl="0" eaLnBrk="0" fontAlgn="base" hangingPunct="0">
        <a:spcBef>
          <a:spcPct val="20000"/>
        </a:spcBef>
        <a:spcAft>
          <a:spcPct val="0"/>
        </a:spcAft>
        <a:buChar char="»"/>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029"/>
          <p:cNvSpPr txBox="1">
            <a:spLocks noChangeArrowheads="1"/>
          </p:cNvSpPr>
          <p:nvPr/>
        </p:nvSpPr>
        <p:spPr bwMode="auto">
          <a:xfrm>
            <a:off x="4102100" y="2957513"/>
            <a:ext cx="222250" cy="552450"/>
          </a:xfrm>
          <a:prstGeom prst="rect">
            <a:avLst/>
          </a:prstGeom>
          <a:noFill/>
          <a:ln w="9525">
            <a:noFill/>
            <a:miter lim="800000"/>
            <a:headEnd/>
            <a:tailEnd/>
          </a:ln>
        </p:spPr>
        <p:txBody>
          <a:bodyPr wrap="none" lIns="110377" tIns="55189" rIns="110377" bIns="55189">
            <a:spAutoFit/>
          </a:bodyPr>
          <a:lstStyle/>
          <a:p>
            <a:pPr defTabSz="1103313"/>
            <a:endParaRPr lang="fi-FI" sz="2900"/>
          </a:p>
        </p:txBody>
      </p:sp>
      <p:sp>
        <p:nvSpPr>
          <p:cNvPr id="2051" name="Rectangle 1042"/>
          <p:cNvSpPr>
            <a:spLocks noChangeArrowheads="1"/>
          </p:cNvSpPr>
          <p:nvPr/>
        </p:nvSpPr>
        <p:spPr bwMode="auto">
          <a:xfrm>
            <a:off x="-762000" y="0"/>
            <a:ext cx="1143000" cy="11315700"/>
          </a:xfrm>
          <a:prstGeom prst="rect">
            <a:avLst/>
          </a:prstGeom>
          <a:solidFill>
            <a:schemeClr val="bg1"/>
          </a:solidFill>
          <a:ln w="9525">
            <a:noFill/>
            <a:miter lim="800000"/>
            <a:headEnd/>
            <a:tailEnd/>
          </a:ln>
        </p:spPr>
        <p:txBody>
          <a:bodyPr wrap="none" anchor="ctr"/>
          <a:lstStyle/>
          <a:p>
            <a:endParaRPr lang="fi-FI"/>
          </a:p>
        </p:txBody>
      </p:sp>
      <p:sp>
        <p:nvSpPr>
          <p:cNvPr id="2052" name="Text Box 1047"/>
          <p:cNvSpPr txBox="1">
            <a:spLocks noChangeArrowheads="1"/>
          </p:cNvSpPr>
          <p:nvPr/>
        </p:nvSpPr>
        <p:spPr bwMode="auto">
          <a:xfrm>
            <a:off x="1552575" y="1426369"/>
            <a:ext cx="6048375" cy="8263929"/>
          </a:xfrm>
          <a:prstGeom prst="rect">
            <a:avLst/>
          </a:prstGeom>
          <a:noFill/>
          <a:ln w="9525">
            <a:noFill/>
            <a:miter lim="800000"/>
            <a:headEnd/>
            <a:tailEnd/>
          </a:ln>
        </p:spPr>
        <p:txBody>
          <a:bodyPr>
            <a:spAutoFit/>
          </a:bodyPr>
          <a:lstStyle/>
          <a:p>
            <a:endParaRPr lang="fi-FI" sz="1200" dirty="0">
              <a:latin typeface="Arial" charset="0"/>
              <a:cs typeface="Arial" charset="0"/>
            </a:endParaRPr>
          </a:p>
          <a:p>
            <a:r>
              <a:rPr lang="fi-FI" sz="1200" dirty="0">
                <a:latin typeface="Arial" charset="0"/>
                <a:cs typeface="Arial" charset="0"/>
              </a:rPr>
              <a:t>Kotipolku tarjoaa pirkanmaalaisille aistivammaisille henkilöille kotihoitoa heidän asuin- ja toimintaympäristöissään. Aistivammaisilla henkilöillä tarkoitetaan kuuroja, näkövammaisia ja/tai kuulonäkövammaisia asiakkaita. Palvelussa huomioidaan asiakkaiden elämäntilanne, aistirajoitteet ja yksilöllinen kommunikaatio eli palvelu tuotetaan suomen kielen lisäksi viittomakielellä tai muulla vaihtoehtoisella kommunikaatiotavalla (esim. taktiili, kuvat, puheen toisto) </a:t>
            </a:r>
          </a:p>
          <a:p>
            <a:r>
              <a:rPr lang="fi-FI" sz="1200" dirty="0">
                <a:latin typeface="Arial" charset="0"/>
                <a:cs typeface="Arial" charset="0"/>
              </a:rPr>
              <a:t> </a:t>
            </a:r>
          </a:p>
          <a:p>
            <a:r>
              <a:rPr lang="fi-FI" sz="1200" b="1" dirty="0">
                <a:latin typeface="Arial" charset="0"/>
                <a:cs typeface="Arial" charset="0"/>
              </a:rPr>
              <a:t>Palvelumuodot</a:t>
            </a:r>
          </a:p>
          <a:p>
            <a:pPr>
              <a:lnSpc>
                <a:spcPct val="107000"/>
              </a:lnSpc>
              <a:spcAft>
                <a:spcPts val="800"/>
              </a:spcAft>
            </a:pPr>
            <a:r>
              <a:rPr lang="fi-FI" sz="1200" dirty="0">
                <a:latin typeface="Arial" charset="0"/>
                <a:cs typeface="Arial" charset="0"/>
              </a:rPr>
              <a:t>Kotipolun palvelumuotoja ovat ikääntyvän kuulo-, näkö- tai kuulonäkövammaisen kotihoito, asiointiapu, kotiuttamisen, toipilasajan ja elämän kriisitilanteiden tuki sekä tiedon saannin tukeminen asiakasta itseään koskevissa asioissa kuten puhelinapu ja lääkärikäynnit. </a:t>
            </a:r>
          </a:p>
          <a:p>
            <a:pPr>
              <a:lnSpc>
                <a:spcPct val="107000"/>
              </a:lnSpc>
              <a:spcAft>
                <a:spcPts val="800"/>
              </a:spcAft>
            </a:pPr>
            <a:r>
              <a:rPr lang="fi-FI" sz="1200" dirty="0">
                <a:latin typeface="Arial" charset="0"/>
                <a:cs typeface="Arial" charset="0"/>
              </a:rPr>
              <a:t>Palvelutilanteissa vuorovaikutus tapahtuu yksilöllisesti asiakkaan omalla kommunikaatiotavalla. Kommunikaatiossa huomioidaan asiakkaan kuulon ja näön apuvälineet sekä vaihtelevat toimintaympäristöt. Asiakkaan erityistarpeiden huomioiseksi Kotipolussa työskentelee kuurosokeustaidot omaava henkilökunta. Henkilökunnan määrä/pieni vaihtuvuus ja heidän asiantuntijuus kohderyhmästä on palautteiden mukaan vuosittain ollut erittäin tärkeää asiakasryhmälle. Kotipolussa lähdetään siitä, että luottamuksellinen vuorovaikutus on asiakassuhteen perusta.</a:t>
            </a:r>
          </a:p>
          <a:p>
            <a:r>
              <a:rPr lang="fi-FI" sz="1200" b="1" dirty="0">
                <a:latin typeface="Arial" charset="0"/>
                <a:cs typeface="Arial" charset="0"/>
              </a:rPr>
              <a:t>Kohderyhmät</a:t>
            </a:r>
          </a:p>
          <a:p>
            <a:pPr>
              <a:lnSpc>
                <a:spcPct val="107000"/>
              </a:lnSpc>
              <a:spcAft>
                <a:spcPts val="800"/>
              </a:spcAft>
            </a:pPr>
            <a:r>
              <a:rPr lang="fi-FI" sz="1200" dirty="0">
                <a:latin typeface="Arial" charset="0"/>
                <a:cs typeface="Arial" charset="0"/>
              </a:rPr>
              <a:t>Asiakkuuden kohderyhmänä ovat kuurot, näkövammaiset ja/tai kuulonäkövammaiset aikuiset, jotka tarvitsevat tukea itsenäiseen asumiseen ja arjesta suoriutumiseen. Kotipolun palvelu tukee henkilöitä, joiden toimintakyky on alentunut esimerkiksi ikääntymisen, liikkumisen, kommunikoinnin ja tiedonsaannin haasteiden tai psykososiaalisen tuen puutteen vuoksi. Kotipolun asiakkaana voivat olla </a:t>
            </a:r>
            <a:r>
              <a:rPr lang="fi-FI" sz="1200">
                <a:latin typeface="Arial" charset="0"/>
                <a:cs typeface="Arial" charset="0"/>
              </a:rPr>
              <a:t>myös lapsiperheet</a:t>
            </a:r>
            <a:r>
              <a:rPr lang="fi-FI" sz="1200" dirty="0">
                <a:latin typeface="Arial" charset="0"/>
                <a:cs typeface="Arial" charset="0"/>
              </a:rPr>
              <a:t>. </a:t>
            </a:r>
          </a:p>
          <a:p>
            <a:endParaRPr lang="fi-FI" sz="1200" dirty="0">
              <a:latin typeface="Arial" charset="0"/>
              <a:cs typeface="Arial" charset="0"/>
            </a:endParaRPr>
          </a:p>
          <a:p>
            <a:r>
              <a:rPr lang="fi-FI" sz="1200" b="1" dirty="0">
                <a:latin typeface="Arial" charset="0"/>
                <a:cs typeface="Arial" charset="0"/>
              </a:rPr>
              <a:t>Palveluihin hakeutuminen</a:t>
            </a:r>
          </a:p>
          <a:p>
            <a:r>
              <a:rPr lang="fi-FI" sz="1200" dirty="0">
                <a:latin typeface="Arial" charset="0"/>
                <a:cs typeface="Arial" charset="0"/>
              </a:rPr>
              <a:t>Kotipolun palveluiden saatavuudesta tekee päätöksen hyvinvointialueen kotihoidon asiakasohjaaja tai sosiaalityöntekijä. Kotipolun palveluja voi ostaa myös ilman kunnan päätöstä, itse maksaen.</a:t>
            </a:r>
          </a:p>
          <a:p>
            <a:endParaRPr lang="fi-FI" sz="1200" dirty="0">
              <a:latin typeface="Arial" charset="0"/>
              <a:cs typeface="Arial" charset="0"/>
            </a:endParaRPr>
          </a:p>
          <a:p>
            <a:r>
              <a:rPr lang="fi-FI" sz="1200" b="1" dirty="0">
                <a:latin typeface="Arial" charset="0"/>
                <a:cs typeface="Arial" charset="0"/>
              </a:rPr>
              <a:t>Yhteyshenkilöt</a:t>
            </a:r>
          </a:p>
          <a:p>
            <a:pPr>
              <a:lnSpc>
                <a:spcPct val="107000"/>
              </a:lnSpc>
              <a:spcAft>
                <a:spcPts val="800"/>
              </a:spcAft>
            </a:pPr>
            <a:r>
              <a:rPr lang="fi-FI" sz="1200" dirty="0">
                <a:latin typeface="Arial" charset="0"/>
                <a:cs typeface="Arial" charset="0"/>
              </a:rPr>
              <a:t>Asiakkuusvastaava, asumisen palvelut Heli Virintie, </a:t>
            </a:r>
            <a:br>
              <a:rPr lang="fi-FI" sz="1200" dirty="0">
                <a:latin typeface="Arial" charset="0"/>
                <a:cs typeface="Arial" charset="0"/>
              </a:rPr>
            </a:br>
            <a:r>
              <a:rPr lang="fi-FI" sz="1200" dirty="0">
                <a:latin typeface="Arial" charset="0"/>
                <a:cs typeface="Arial" charset="0"/>
              </a:rPr>
              <a:t>040 835 8389 heli.virintie@kuurosokeat.fi </a:t>
            </a:r>
          </a:p>
          <a:p>
            <a:pPr>
              <a:lnSpc>
                <a:spcPct val="107000"/>
              </a:lnSpc>
              <a:spcAft>
                <a:spcPts val="800"/>
              </a:spcAft>
            </a:pPr>
            <a:r>
              <a:rPr lang="fi-FI" sz="1200" dirty="0">
                <a:latin typeface="Arial" charset="0"/>
                <a:cs typeface="Arial" charset="0"/>
              </a:rPr>
              <a:t>Kotipolun koordinaattori Kati Niemi, </a:t>
            </a:r>
            <a:br>
              <a:rPr lang="fi-FI" sz="1200" dirty="0">
                <a:latin typeface="Arial" charset="0"/>
                <a:cs typeface="Arial" charset="0"/>
              </a:rPr>
            </a:br>
            <a:r>
              <a:rPr lang="fi-FI" sz="1200" dirty="0">
                <a:latin typeface="Arial" charset="0"/>
                <a:cs typeface="Arial" charset="0"/>
              </a:rPr>
              <a:t>040 560 3705 kati.niemi@kuurosokeat.fi</a:t>
            </a:r>
          </a:p>
          <a:p>
            <a:endParaRPr lang="fi-FI" sz="1200" dirty="0">
              <a:latin typeface="Arial" charset="0"/>
              <a:cs typeface="Arial" charset="0"/>
            </a:endParaRPr>
          </a:p>
        </p:txBody>
      </p:sp>
      <p:sp>
        <p:nvSpPr>
          <p:cNvPr id="2053" name="Line 1051"/>
          <p:cNvSpPr>
            <a:spLocks noChangeShapeType="1"/>
          </p:cNvSpPr>
          <p:nvPr/>
        </p:nvSpPr>
        <p:spPr bwMode="auto">
          <a:xfrm>
            <a:off x="1624013" y="10194925"/>
            <a:ext cx="5688012" cy="0"/>
          </a:xfrm>
          <a:prstGeom prst="line">
            <a:avLst/>
          </a:prstGeom>
          <a:noFill/>
          <a:ln w="19050">
            <a:solidFill>
              <a:srgbClr val="00B050"/>
            </a:solidFill>
            <a:round/>
            <a:headEnd/>
            <a:tailEnd/>
          </a:ln>
        </p:spPr>
        <p:txBody>
          <a:bodyPr/>
          <a:lstStyle/>
          <a:p>
            <a:endParaRPr lang="fi-FI"/>
          </a:p>
        </p:txBody>
      </p:sp>
      <p:sp>
        <p:nvSpPr>
          <p:cNvPr id="2054" name="Vuokaaviosymboli: Käsinsyöttö 12"/>
          <p:cNvSpPr>
            <a:spLocks noChangeArrowheads="1"/>
          </p:cNvSpPr>
          <p:nvPr/>
        </p:nvSpPr>
        <p:spPr bwMode="auto">
          <a:xfrm>
            <a:off x="1601281" y="348420"/>
            <a:ext cx="5184775" cy="863600"/>
          </a:xfrm>
          <a:prstGeom prst="snip1Rect">
            <a:avLst/>
          </a:prstGeom>
          <a:solidFill>
            <a:srgbClr val="006600"/>
          </a:solidFill>
          <a:ln w="9525" algn="ctr">
            <a:noFill/>
            <a:round/>
            <a:headEnd/>
            <a:tailEnd/>
          </a:ln>
        </p:spPr>
        <p:txBody>
          <a:bodyPr/>
          <a:lstStyle/>
          <a:p>
            <a:pPr>
              <a:defRPr/>
            </a:pPr>
            <a:r>
              <a:rPr lang="fi-FI" sz="4000" dirty="0">
                <a:solidFill>
                  <a:schemeClr val="bg1"/>
                </a:solidFill>
                <a:latin typeface="Arial" pitchFamily="34" charset="0"/>
                <a:cs typeface="Arial" pitchFamily="34" charset="0"/>
              </a:rPr>
              <a:t>Kotipolku</a:t>
            </a:r>
          </a:p>
        </p:txBody>
      </p:sp>
      <p:sp>
        <p:nvSpPr>
          <p:cNvPr id="2056" name="Tekstikehys 9"/>
          <p:cNvSpPr txBox="1">
            <a:spLocks noChangeArrowheads="1"/>
          </p:cNvSpPr>
          <p:nvPr/>
        </p:nvSpPr>
        <p:spPr bwMode="auto">
          <a:xfrm>
            <a:off x="5872559" y="9846487"/>
            <a:ext cx="1584325" cy="215444"/>
          </a:xfrm>
          <a:prstGeom prst="rect">
            <a:avLst/>
          </a:prstGeom>
          <a:noFill/>
          <a:ln w="9525">
            <a:noFill/>
            <a:miter lim="800000"/>
            <a:headEnd/>
            <a:tailEnd/>
          </a:ln>
        </p:spPr>
        <p:txBody>
          <a:bodyPr>
            <a:spAutoFit/>
          </a:bodyPr>
          <a:lstStyle/>
          <a:p>
            <a:r>
              <a:rPr lang="fi-FI" sz="800" dirty="0">
                <a:latin typeface="Arial" charset="0"/>
                <a:cs typeface="Arial" charset="0"/>
              </a:rPr>
              <a:t>Esite päivitetty 20.2.2024</a:t>
            </a:r>
          </a:p>
        </p:txBody>
      </p:sp>
      <p:pic>
        <p:nvPicPr>
          <p:cNvPr id="2057" name="Picture 11"/>
          <p:cNvPicPr>
            <a:picLocks noChangeAspect="1" noChangeArrowheads="1"/>
          </p:cNvPicPr>
          <p:nvPr/>
        </p:nvPicPr>
        <p:blipFill>
          <a:blip r:embed="rId2" cstate="print"/>
          <a:srcRect/>
          <a:stretch>
            <a:fillRect/>
          </a:stretch>
        </p:blipFill>
        <p:spPr bwMode="auto">
          <a:xfrm>
            <a:off x="6376988" y="617538"/>
            <a:ext cx="503237" cy="588962"/>
          </a:xfrm>
          <a:prstGeom prst="rect">
            <a:avLst/>
          </a:prstGeom>
          <a:noFill/>
          <a:ln w="9525">
            <a:noFill/>
            <a:miter lim="800000"/>
            <a:headEnd/>
            <a:tailEnd/>
          </a:ln>
        </p:spPr>
      </p:pic>
      <p:pic>
        <p:nvPicPr>
          <p:cNvPr id="12" name="Kuva 11" descr="raita_vihrea_rgb.tif"/>
          <p:cNvPicPr>
            <a:picLocks noChangeAspect="1"/>
          </p:cNvPicPr>
          <p:nvPr/>
        </p:nvPicPr>
        <p:blipFill>
          <a:blip r:embed="rId3" cstate="print"/>
          <a:stretch>
            <a:fillRect/>
          </a:stretch>
        </p:blipFill>
        <p:spPr>
          <a:xfrm>
            <a:off x="544116" y="257250"/>
            <a:ext cx="576072" cy="10911840"/>
          </a:xfrm>
          <a:prstGeom prst="rect">
            <a:avLst/>
          </a:prstGeom>
        </p:spPr>
      </p:pic>
      <p:graphicFrame>
        <p:nvGraphicFramePr>
          <p:cNvPr id="2" name="Objekti 1">
            <a:extLst>
              <a:ext uri="{FF2B5EF4-FFF2-40B4-BE49-F238E27FC236}">
                <a16:creationId xmlns:a16="http://schemas.microsoft.com/office/drawing/2014/main" id="{32168C3D-7096-12FD-82C9-81F08EECB951}"/>
              </a:ext>
            </a:extLst>
          </p:cNvPr>
          <p:cNvGraphicFramePr>
            <a:graphicFrameLocks noChangeAspect="1"/>
          </p:cNvGraphicFramePr>
          <p:nvPr>
            <p:extLst>
              <p:ext uri="{D42A27DB-BD31-4B8C-83A1-F6EECF244321}">
                <p14:modId xmlns:p14="http://schemas.microsoft.com/office/powerpoint/2010/main" val="2140418945"/>
              </p:ext>
            </p:extLst>
          </p:nvPr>
        </p:nvGraphicFramePr>
        <p:xfrm>
          <a:off x="2369672" y="10277476"/>
          <a:ext cx="3261655" cy="978496"/>
        </p:xfrm>
        <a:graphic>
          <a:graphicData uri="http://schemas.openxmlformats.org/presentationml/2006/ole">
            <mc:AlternateContent xmlns:mc="http://schemas.openxmlformats.org/markup-compatibility/2006">
              <mc:Choice xmlns:v="urn:schemas-microsoft-com:vml" Requires="v">
                <p:oleObj name="Acrobat Document" r:id="rId4" imgW="6476929" imgH="1942864" progId="AcroExch.Document.DC">
                  <p:embed/>
                </p:oleObj>
              </mc:Choice>
              <mc:Fallback>
                <p:oleObj name="Acrobat Document" r:id="rId4" imgW="6476929" imgH="1942864" progId="AcroExch.Document.DC">
                  <p:embed/>
                  <p:pic>
                    <p:nvPicPr>
                      <p:cNvPr id="0" name=""/>
                      <p:cNvPicPr/>
                      <p:nvPr/>
                    </p:nvPicPr>
                    <p:blipFill>
                      <a:blip r:embed="rId5"/>
                      <a:stretch>
                        <a:fillRect/>
                      </a:stretch>
                    </p:blipFill>
                    <p:spPr>
                      <a:xfrm>
                        <a:off x="2369672" y="10277476"/>
                        <a:ext cx="3261655" cy="978496"/>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Liiton esittelykalvot pohja pysty">
  <a:themeElements>
    <a:clrScheme name="Liiton esittelykalvot pohja pyst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iiton esittelykalvot pohja pyst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iiton esittelykalvot pohja pyst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iiton esittelykalvot pohja pyst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iton esittelykalvot pohja pyst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iton esittelykalvot pohja pyst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iton esittelykalvot pohja pyst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iton esittelykalvot pohja pyst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iton esittelykalvot pohja pyst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\\posti1\extra\Mallit\Esitykset\Liiton esittelykalvot pohja pysty.pot</Template>
  <TotalTime>660</TotalTime>
  <Words>262</Words>
  <Application>Microsoft Office PowerPoint</Application>
  <PresentationFormat>Mukautettu</PresentationFormat>
  <Paragraphs>17</Paragraphs>
  <Slides>1</Slides>
  <Notes>0</Notes>
  <HiddenSlides>0</HiddenSlides>
  <MMClips>0</MMClips>
  <ScaleCrop>false</ScaleCrop>
  <HeadingPairs>
    <vt:vector size="8" baseType="variant">
      <vt:variant>
        <vt:lpstr>Käytetyt fontit</vt:lpstr>
      </vt:variant>
      <vt:variant>
        <vt:i4>2</vt:i4>
      </vt:variant>
      <vt:variant>
        <vt:lpstr>Teema</vt:lpstr>
      </vt:variant>
      <vt:variant>
        <vt:i4>1</vt:i4>
      </vt:variant>
      <vt:variant>
        <vt:lpstr>Upotetut OLE-palvelimet</vt:lpstr>
      </vt:variant>
      <vt:variant>
        <vt:i4>1</vt:i4>
      </vt:variant>
      <vt:variant>
        <vt:lpstr>Dian otsikot</vt:lpstr>
      </vt:variant>
      <vt:variant>
        <vt:i4>1</vt:i4>
      </vt:variant>
    </vt:vector>
  </HeadingPairs>
  <TitlesOfParts>
    <vt:vector size="5" baseType="lpstr">
      <vt:lpstr>Arial</vt:lpstr>
      <vt:lpstr>Times New Roman</vt:lpstr>
      <vt:lpstr>Liiton esittelykalvot pohja pysty</vt:lpstr>
      <vt:lpstr>Acrobat Document</vt:lpstr>
      <vt:lpstr>PowerPoint-esitys</vt:lpstr>
    </vt:vector>
  </TitlesOfParts>
  <Company>Allergia- ja Astmaliitto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Camilla Vihtilä</dc:creator>
  <cp:lastModifiedBy>Anne Metsäpuro</cp:lastModifiedBy>
  <cp:revision>95</cp:revision>
  <cp:lastPrinted>2020-02-25T09:43:20Z</cp:lastPrinted>
  <dcterms:created xsi:type="dcterms:W3CDTF">2005-01-14T08:23:16Z</dcterms:created>
  <dcterms:modified xsi:type="dcterms:W3CDTF">2024-02-20T06:54:58Z</dcterms:modified>
</cp:coreProperties>
</file>